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embeddedFontLst>
    <p:embeddedFont>
      <p:font typeface="Liter" charset="-122" pitchFamily="34"/>
      <p:regular r:id="rId19"/>
    </p:embeddedFont>
    <p:embeddedFont>
      <p:font typeface="Hedvig Letters Sans" charset="-122" pitchFamily="34"/>
      <p:regular r:id="rId20"/>
    </p:embeddedFont>
    <p:embeddedFont>
      <p:font typeface="MiSans" charset="-122" pitchFamily="34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jpg"/><Relationship Id="rId2" Type="http://schemas.openxmlformats.org/officeDocument/2006/relationships/image" Target="../media/image-1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static.vecteezy.com/c2e1175709dec3ad6880f5707bc1cfa5f7634ae3.jpg">    </p:cNvPr>
          <p:cNvPicPr>
            <a:picLocks noChangeAspect="1"/>
          </p:cNvPicPr>
          <p:nvPr/>
        </p:nvPicPr>
        <p:blipFill>
          <a:blip r:embed="rId1">
            <a:alphaModFix amt="40000"/>
          </a:blip>
          <a:srcRect l="5556" r="5556" t="0" b="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5000"/>
                </a:srgbClr>
              </a:gs>
              <a:gs pos="50000">
                <a:srgbClr val="1A1D21">
                  <a:alpha val="85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1000" y="3810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76202" y="0"/>
                </a:moveTo>
                <a:lnTo>
                  <a:pt x="457198" y="0"/>
                </a:lnTo>
                <a:cubicBezTo>
                  <a:pt x="499283" y="0"/>
                  <a:pt x="533400" y="34117"/>
                  <a:pt x="533400" y="76202"/>
                </a:cubicBezTo>
                <a:lnTo>
                  <a:pt x="533400" y="457198"/>
                </a:lnTo>
                <a:cubicBezTo>
                  <a:pt x="533400" y="499283"/>
                  <a:pt x="499283" y="533400"/>
                  <a:pt x="4571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5" name="Shape 2"/>
          <p:cNvSpPr/>
          <p:nvPr/>
        </p:nvSpPr>
        <p:spPr>
          <a:xfrm>
            <a:off x="525066" y="504825"/>
            <a:ext cx="250031" cy="285750"/>
          </a:xfrm>
          <a:custGeom>
            <a:avLst/>
            <a:gdLst/>
            <a:ahLst/>
            <a:cxnLst/>
            <a:rect l="l" t="t" r="r" b="b"/>
            <a:pathLst>
              <a:path w="250031" h="285750">
                <a:moveTo>
                  <a:pt x="44648" y="58043"/>
                </a:moveTo>
                <a:cubicBezTo>
                  <a:pt x="52041" y="58043"/>
                  <a:pt x="58043" y="52041"/>
                  <a:pt x="58043" y="44648"/>
                </a:cubicBezTo>
                <a:cubicBezTo>
                  <a:pt x="58043" y="37256"/>
                  <a:pt x="52041" y="31254"/>
                  <a:pt x="44648" y="31254"/>
                </a:cubicBezTo>
                <a:cubicBezTo>
                  <a:pt x="37256" y="31254"/>
                  <a:pt x="31254" y="37256"/>
                  <a:pt x="31254" y="44648"/>
                </a:cubicBezTo>
                <a:cubicBezTo>
                  <a:pt x="31254" y="52041"/>
                  <a:pt x="37256" y="58043"/>
                  <a:pt x="44648" y="58043"/>
                </a:cubicBezTo>
                <a:close/>
                <a:moveTo>
                  <a:pt x="89297" y="44648"/>
                </a:moveTo>
                <a:cubicBezTo>
                  <a:pt x="89297" y="62954"/>
                  <a:pt x="78302" y="78693"/>
                  <a:pt x="62508" y="85558"/>
                </a:cubicBezTo>
                <a:lnTo>
                  <a:pt x="62508" y="125016"/>
                </a:lnTo>
                <a:lnTo>
                  <a:pt x="160734" y="125016"/>
                </a:lnTo>
                <a:cubicBezTo>
                  <a:pt x="175524" y="125016"/>
                  <a:pt x="187523" y="113016"/>
                  <a:pt x="187523" y="98227"/>
                </a:cubicBezTo>
                <a:lnTo>
                  <a:pt x="187523" y="85558"/>
                </a:lnTo>
                <a:cubicBezTo>
                  <a:pt x="171729" y="78693"/>
                  <a:pt x="160734" y="62954"/>
                  <a:pt x="160734" y="44648"/>
                </a:cubicBezTo>
                <a:cubicBezTo>
                  <a:pt x="160734" y="19980"/>
                  <a:pt x="180715" y="0"/>
                  <a:pt x="205383" y="0"/>
                </a:cubicBezTo>
                <a:cubicBezTo>
                  <a:pt x="230051" y="0"/>
                  <a:pt x="250031" y="19980"/>
                  <a:pt x="250031" y="44648"/>
                </a:cubicBezTo>
                <a:cubicBezTo>
                  <a:pt x="250031" y="62954"/>
                  <a:pt x="239037" y="78693"/>
                  <a:pt x="223242" y="85558"/>
                </a:cubicBezTo>
                <a:lnTo>
                  <a:pt x="223242" y="98227"/>
                </a:lnTo>
                <a:cubicBezTo>
                  <a:pt x="223242" y="132773"/>
                  <a:pt x="195281" y="160734"/>
                  <a:pt x="160734" y="160734"/>
                </a:cubicBezTo>
                <a:lnTo>
                  <a:pt x="62508" y="160734"/>
                </a:lnTo>
                <a:lnTo>
                  <a:pt x="62508" y="200192"/>
                </a:lnTo>
                <a:cubicBezTo>
                  <a:pt x="78302" y="207057"/>
                  <a:pt x="89297" y="222796"/>
                  <a:pt x="89297" y="241102"/>
                </a:cubicBezTo>
                <a:cubicBezTo>
                  <a:pt x="89297" y="265770"/>
                  <a:pt x="69317" y="285750"/>
                  <a:pt x="44648" y="285750"/>
                </a:cubicBezTo>
                <a:cubicBezTo>
                  <a:pt x="19980" y="285750"/>
                  <a:pt x="0" y="265770"/>
                  <a:pt x="0" y="241102"/>
                </a:cubicBezTo>
                <a:cubicBezTo>
                  <a:pt x="0" y="222796"/>
                  <a:pt x="10995" y="207057"/>
                  <a:pt x="26789" y="200192"/>
                </a:cubicBezTo>
                <a:lnTo>
                  <a:pt x="26789" y="85613"/>
                </a:lnTo>
                <a:cubicBezTo>
                  <a:pt x="10995" y="78693"/>
                  <a:pt x="0" y="62954"/>
                  <a:pt x="0" y="44648"/>
                </a:cubicBezTo>
                <a:cubicBezTo>
                  <a:pt x="0" y="19980"/>
                  <a:pt x="19980" y="0"/>
                  <a:pt x="44648" y="0"/>
                </a:cubicBezTo>
                <a:cubicBezTo>
                  <a:pt x="69317" y="0"/>
                  <a:pt x="89297" y="19980"/>
                  <a:pt x="89297" y="44648"/>
                </a:cubicBezTo>
                <a:close/>
                <a:moveTo>
                  <a:pt x="218777" y="44648"/>
                </a:moveTo>
                <a:cubicBezTo>
                  <a:pt x="218777" y="37256"/>
                  <a:pt x="212775" y="31254"/>
                  <a:pt x="205383" y="31254"/>
                </a:cubicBezTo>
                <a:cubicBezTo>
                  <a:pt x="197990" y="31254"/>
                  <a:pt x="191988" y="37256"/>
                  <a:pt x="191988" y="44648"/>
                </a:cubicBezTo>
                <a:cubicBezTo>
                  <a:pt x="191988" y="52041"/>
                  <a:pt x="197990" y="58043"/>
                  <a:pt x="205383" y="58043"/>
                </a:cubicBezTo>
                <a:cubicBezTo>
                  <a:pt x="212775" y="58043"/>
                  <a:pt x="218777" y="52041"/>
                  <a:pt x="218777" y="44648"/>
                </a:cubicBezTo>
                <a:close/>
                <a:moveTo>
                  <a:pt x="44648" y="254496"/>
                </a:moveTo>
                <a:cubicBezTo>
                  <a:pt x="52041" y="254496"/>
                  <a:pt x="58043" y="248494"/>
                  <a:pt x="58043" y="241102"/>
                </a:cubicBezTo>
                <a:cubicBezTo>
                  <a:pt x="58043" y="233709"/>
                  <a:pt x="52041" y="227707"/>
                  <a:pt x="44648" y="227707"/>
                </a:cubicBezTo>
                <a:cubicBezTo>
                  <a:pt x="37256" y="227707"/>
                  <a:pt x="31254" y="233709"/>
                  <a:pt x="31254" y="241102"/>
                </a:cubicBezTo>
                <a:cubicBezTo>
                  <a:pt x="31254" y="248494"/>
                  <a:pt x="37256" y="254496"/>
                  <a:pt x="44648" y="254496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1028700" y="438150"/>
            <a:ext cx="1647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105" kern="0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ENTERPRISE GRADE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28700" y="628650"/>
            <a:ext cx="1657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D8DEE9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Version Control System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0761315" y="381000"/>
            <a:ext cx="1047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50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Powered by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0732740" y="571500"/>
            <a:ext cx="1076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500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Hybrid VCS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381000" y="1824038"/>
            <a:ext cx="1177290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5400" b="1" dirty="0">
                <a:solidFill>
                  <a:srgbClr val="D8DEE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Next-Generation</a:t>
            </a: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5400" b="1" dirty="0">
                <a:solidFill>
                  <a:srgbClr val="5E81AC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Version Control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381000" y="3348038"/>
            <a:ext cx="1219200" cy="57150"/>
          </a:xfrm>
          <a:custGeom>
            <a:avLst/>
            <a:gdLst/>
            <a:ahLst/>
            <a:cxnLst/>
            <a:rect l="l" t="t" r="r" b="b"/>
            <a:pathLst>
              <a:path w="1219200" h="57150">
                <a:moveTo>
                  <a:pt x="0" y="0"/>
                </a:moveTo>
                <a:lnTo>
                  <a:pt x="1219200" y="0"/>
                </a:lnTo>
                <a:lnTo>
                  <a:pt x="12192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12" name="Text 9"/>
          <p:cNvSpPr/>
          <p:nvPr/>
        </p:nvSpPr>
        <p:spPr>
          <a:xfrm>
            <a:off x="381000" y="3709988"/>
            <a:ext cx="86487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D8DEE9">
                    <a:alpha val="9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Comprehensive Enterprise Solution Combining Git, SQLite, and Advanced Compression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381000" y="475773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A6E75">
              <a:alpha val="30196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526256" y="4891088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166688" y="76572"/>
                </a:moveTo>
                <a:cubicBezTo>
                  <a:pt x="161181" y="80218"/>
                  <a:pt x="154856" y="83158"/>
                  <a:pt x="148270" y="85502"/>
                </a:cubicBezTo>
                <a:cubicBezTo>
                  <a:pt x="130783" y="91753"/>
                  <a:pt x="107826" y="95250"/>
                  <a:pt x="83344" y="95250"/>
                </a:cubicBezTo>
                <a:cubicBezTo>
                  <a:pt x="58862" y="95250"/>
                  <a:pt x="35868" y="91715"/>
                  <a:pt x="18417" y="85502"/>
                </a:cubicBezTo>
                <a:cubicBezTo>
                  <a:pt x="11869" y="83158"/>
                  <a:pt x="5507" y="80218"/>
                  <a:pt x="0" y="76572"/>
                </a:cubicBezTo>
                <a:lnTo>
                  <a:pt x="0" y="107156"/>
                </a:lnTo>
                <a:cubicBezTo>
                  <a:pt x="0" y="123602"/>
                  <a:pt x="37319" y="136922"/>
                  <a:pt x="83344" y="136922"/>
                </a:cubicBezTo>
                <a:cubicBezTo>
                  <a:pt x="129369" y="136922"/>
                  <a:pt x="166688" y="123602"/>
                  <a:pt x="166688" y="107156"/>
                </a:cubicBezTo>
                <a:lnTo>
                  <a:pt x="166688" y="76572"/>
                </a:lnTo>
                <a:close/>
                <a:moveTo>
                  <a:pt x="166688" y="47625"/>
                </a:moveTo>
                <a:lnTo>
                  <a:pt x="166688" y="29766"/>
                </a:lnTo>
                <a:cubicBezTo>
                  <a:pt x="166688" y="13320"/>
                  <a:pt x="129369" y="0"/>
                  <a:pt x="83344" y="0"/>
                </a:cubicBezTo>
                <a:cubicBezTo>
                  <a:pt x="37319" y="0"/>
                  <a:pt x="0" y="13320"/>
                  <a:pt x="0" y="29766"/>
                </a:cubicBezTo>
                <a:lnTo>
                  <a:pt x="0" y="47625"/>
                </a:lnTo>
                <a:cubicBezTo>
                  <a:pt x="0" y="64071"/>
                  <a:pt x="37319" y="77391"/>
                  <a:pt x="83344" y="77391"/>
                </a:cubicBezTo>
                <a:cubicBezTo>
                  <a:pt x="129369" y="77391"/>
                  <a:pt x="166688" y="64071"/>
                  <a:pt x="166688" y="47625"/>
                </a:cubicBezTo>
                <a:close/>
                <a:moveTo>
                  <a:pt x="148270" y="145033"/>
                </a:moveTo>
                <a:cubicBezTo>
                  <a:pt x="130820" y="151247"/>
                  <a:pt x="107863" y="154781"/>
                  <a:pt x="83344" y="154781"/>
                </a:cubicBezTo>
                <a:cubicBezTo>
                  <a:pt x="58824" y="154781"/>
                  <a:pt x="35868" y="151247"/>
                  <a:pt x="18417" y="145033"/>
                </a:cubicBezTo>
                <a:cubicBezTo>
                  <a:pt x="11869" y="142689"/>
                  <a:pt x="5507" y="139750"/>
                  <a:pt x="0" y="136103"/>
                </a:cubicBezTo>
                <a:lnTo>
                  <a:pt x="0" y="160734"/>
                </a:lnTo>
                <a:cubicBezTo>
                  <a:pt x="0" y="177180"/>
                  <a:pt x="37319" y="190500"/>
                  <a:pt x="83344" y="190500"/>
                </a:cubicBezTo>
                <a:cubicBezTo>
                  <a:pt x="129369" y="190500"/>
                  <a:pt x="166688" y="177180"/>
                  <a:pt x="166688" y="160734"/>
                </a:cubicBezTo>
                <a:lnTo>
                  <a:pt x="166688" y="136103"/>
                </a:lnTo>
                <a:cubicBezTo>
                  <a:pt x="161181" y="139750"/>
                  <a:pt x="154856" y="142689"/>
                  <a:pt x="148270" y="145033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15" name="Text 12"/>
          <p:cNvSpPr/>
          <p:nvPr/>
        </p:nvSpPr>
        <p:spPr>
          <a:xfrm>
            <a:off x="952500" y="4776788"/>
            <a:ext cx="1095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Hybrid Storage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952500" y="5005388"/>
            <a:ext cx="1085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Git + SQLite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3289300" y="475773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A6E75">
              <a:alpha val="30196"/>
            </a:srgbClr>
          </a:solidFill>
          <a:ln/>
        </p:spPr>
      </p:sp>
      <p:sp>
        <p:nvSpPr>
          <p:cNvPr id="18" name="Shape 15"/>
          <p:cNvSpPr/>
          <p:nvPr/>
        </p:nvSpPr>
        <p:spPr>
          <a:xfrm>
            <a:off x="3422650" y="489108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63525" y="2604"/>
                </a:moveTo>
                <a:cubicBezTo>
                  <a:pt x="167022" y="-893"/>
                  <a:pt x="172678" y="-893"/>
                  <a:pt x="176138" y="2604"/>
                </a:cubicBezTo>
                <a:lnTo>
                  <a:pt x="188044" y="14511"/>
                </a:lnTo>
                <a:cubicBezTo>
                  <a:pt x="191542" y="18008"/>
                  <a:pt x="191542" y="23664"/>
                  <a:pt x="188044" y="27124"/>
                </a:cubicBezTo>
                <a:lnTo>
                  <a:pt x="155674" y="59494"/>
                </a:lnTo>
                <a:lnTo>
                  <a:pt x="170185" y="74005"/>
                </a:lnTo>
                <a:cubicBezTo>
                  <a:pt x="172752" y="76572"/>
                  <a:pt x="173496" y="80404"/>
                  <a:pt x="172120" y="83753"/>
                </a:cubicBezTo>
                <a:cubicBezTo>
                  <a:pt x="170743" y="87102"/>
                  <a:pt x="167506" y="89297"/>
                  <a:pt x="163897" y="89297"/>
                </a:cubicBezTo>
                <a:lnTo>
                  <a:pt x="110319" y="89297"/>
                </a:lnTo>
                <a:cubicBezTo>
                  <a:pt x="105370" y="89297"/>
                  <a:pt x="101389" y="85316"/>
                  <a:pt x="101389" y="80367"/>
                </a:cubicBezTo>
                <a:lnTo>
                  <a:pt x="101389" y="26789"/>
                </a:lnTo>
                <a:cubicBezTo>
                  <a:pt x="101389" y="23180"/>
                  <a:pt x="103547" y="19906"/>
                  <a:pt x="106896" y="18529"/>
                </a:cubicBezTo>
                <a:cubicBezTo>
                  <a:pt x="110244" y="17152"/>
                  <a:pt x="114077" y="17897"/>
                  <a:pt x="116644" y="20464"/>
                </a:cubicBezTo>
                <a:lnTo>
                  <a:pt x="131155" y="34975"/>
                </a:lnTo>
                <a:lnTo>
                  <a:pt x="163525" y="2604"/>
                </a:lnTo>
                <a:close/>
                <a:moveTo>
                  <a:pt x="26975" y="101203"/>
                </a:moveTo>
                <a:lnTo>
                  <a:pt x="80553" y="101203"/>
                </a:lnTo>
                <a:cubicBezTo>
                  <a:pt x="85502" y="101203"/>
                  <a:pt x="89483" y="105184"/>
                  <a:pt x="89483" y="110133"/>
                </a:cubicBezTo>
                <a:lnTo>
                  <a:pt x="89483" y="163711"/>
                </a:lnTo>
                <a:cubicBezTo>
                  <a:pt x="89483" y="167320"/>
                  <a:pt x="87325" y="170594"/>
                  <a:pt x="83976" y="171971"/>
                </a:cubicBezTo>
                <a:cubicBezTo>
                  <a:pt x="80628" y="173348"/>
                  <a:pt x="76795" y="172603"/>
                  <a:pt x="74228" y="170036"/>
                </a:cubicBezTo>
                <a:lnTo>
                  <a:pt x="59717" y="155525"/>
                </a:lnTo>
                <a:lnTo>
                  <a:pt x="27347" y="187896"/>
                </a:lnTo>
                <a:cubicBezTo>
                  <a:pt x="23850" y="191393"/>
                  <a:pt x="18194" y="191393"/>
                  <a:pt x="14734" y="187896"/>
                </a:cubicBezTo>
                <a:lnTo>
                  <a:pt x="2828" y="175989"/>
                </a:lnTo>
                <a:cubicBezTo>
                  <a:pt x="-670" y="172492"/>
                  <a:pt x="-670" y="166836"/>
                  <a:pt x="2828" y="163376"/>
                </a:cubicBezTo>
                <a:lnTo>
                  <a:pt x="35198" y="131006"/>
                </a:lnTo>
                <a:lnTo>
                  <a:pt x="20687" y="116495"/>
                </a:lnTo>
                <a:cubicBezTo>
                  <a:pt x="18120" y="113928"/>
                  <a:pt x="17376" y="110096"/>
                  <a:pt x="18752" y="106747"/>
                </a:cubicBezTo>
                <a:cubicBezTo>
                  <a:pt x="20129" y="103398"/>
                  <a:pt x="23366" y="101203"/>
                  <a:pt x="26975" y="101203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19" name="Text 16"/>
          <p:cNvSpPr/>
          <p:nvPr/>
        </p:nvSpPr>
        <p:spPr>
          <a:xfrm>
            <a:off x="3860800" y="4776788"/>
            <a:ext cx="121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Zstandard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3860800" y="5005388"/>
            <a:ext cx="1209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2-10x Compression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6197600" y="475773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A6E75">
              <a:alpha val="30196"/>
            </a:srgbClr>
          </a:solidFill>
          <a:ln/>
        </p:spPr>
      </p:sp>
      <p:sp>
        <p:nvSpPr>
          <p:cNvPr id="22" name="Shape 19"/>
          <p:cNvSpPr/>
          <p:nvPr/>
        </p:nvSpPr>
        <p:spPr>
          <a:xfrm>
            <a:off x="6330950" y="489108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37406" y="-11534"/>
                </a:moveTo>
                <a:cubicBezTo>
                  <a:pt x="141833" y="-12836"/>
                  <a:pt x="146484" y="-10530"/>
                  <a:pt x="148196" y="-6362"/>
                </a:cubicBezTo>
                <a:lnTo>
                  <a:pt x="148493" y="-5507"/>
                </a:lnTo>
                <a:lnTo>
                  <a:pt x="163376" y="45095"/>
                </a:lnTo>
                <a:cubicBezTo>
                  <a:pt x="164306" y="48220"/>
                  <a:pt x="163413" y="51606"/>
                  <a:pt x="161106" y="53913"/>
                </a:cubicBezTo>
                <a:lnTo>
                  <a:pt x="137257" y="77763"/>
                </a:lnTo>
                <a:lnTo>
                  <a:pt x="165683" y="70024"/>
                </a:lnTo>
                <a:lnTo>
                  <a:pt x="173087" y="47774"/>
                </a:lnTo>
                <a:lnTo>
                  <a:pt x="173422" y="46918"/>
                </a:lnTo>
                <a:cubicBezTo>
                  <a:pt x="175282" y="42788"/>
                  <a:pt x="180008" y="40667"/>
                  <a:pt x="184398" y="42118"/>
                </a:cubicBezTo>
                <a:cubicBezTo>
                  <a:pt x="188788" y="43569"/>
                  <a:pt x="191281" y="48109"/>
                  <a:pt x="190277" y="52536"/>
                </a:cubicBezTo>
                <a:lnTo>
                  <a:pt x="190016" y="53429"/>
                </a:lnTo>
                <a:lnTo>
                  <a:pt x="181087" y="80218"/>
                </a:lnTo>
                <a:cubicBezTo>
                  <a:pt x="180156" y="83046"/>
                  <a:pt x="177850" y="85204"/>
                  <a:pt x="174947" y="86023"/>
                </a:cubicBezTo>
                <a:lnTo>
                  <a:pt x="141052" y="95250"/>
                </a:lnTo>
                <a:lnTo>
                  <a:pt x="174947" y="104477"/>
                </a:lnTo>
                <a:cubicBezTo>
                  <a:pt x="177812" y="105259"/>
                  <a:pt x="180119" y="107454"/>
                  <a:pt x="181087" y="110282"/>
                </a:cubicBezTo>
                <a:lnTo>
                  <a:pt x="190016" y="137071"/>
                </a:lnTo>
                <a:lnTo>
                  <a:pt x="190277" y="137964"/>
                </a:lnTo>
                <a:cubicBezTo>
                  <a:pt x="191281" y="142391"/>
                  <a:pt x="188751" y="146931"/>
                  <a:pt x="184398" y="148382"/>
                </a:cubicBezTo>
                <a:cubicBezTo>
                  <a:pt x="180008" y="149833"/>
                  <a:pt x="175282" y="147712"/>
                  <a:pt x="173422" y="143582"/>
                </a:cubicBezTo>
                <a:lnTo>
                  <a:pt x="173087" y="142726"/>
                </a:lnTo>
                <a:lnTo>
                  <a:pt x="165683" y="120476"/>
                </a:lnTo>
                <a:lnTo>
                  <a:pt x="137257" y="112737"/>
                </a:lnTo>
                <a:lnTo>
                  <a:pt x="161106" y="136587"/>
                </a:lnTo>
                <a:cubicBezTo>
                  <a:pt x="163376" y="138857"/>
                  <a:pt x="164269" y="142205"/>
                  <a:pt x="163413" y="145293"/>
                </a:cubicBezTo>
                <a:lnTo>
                  <a:pt x="148530" y="198872"/>
                </a:lnTo>
                <a:lnTo>
                  <a:pt x="148233" y="199727"/>
                </a:lnTo>
                <a:cubicBezTo>
                  <a:pt x="146596" y="203932"/>
                  <a:pt x="141982" y="206313"/>
                  <a:pt x="137517" y="205085"/>
                </a:cubicBezTo>
                <a:cubicBezTo>
                  <a:pt x="133052" y="203857"/>
                  <a:pt x="130336" y="199430"/>
                  <a:pt x="131118" y="194965"/>
                </a:cubicBezTo>
                <a:lnTo>
                  <a:pt x="131304" y="194072"/>
                </a:lnTo>
                <a:lnTo>
                  <a:pt x="144773" y="145517"/>
                </a:lnTo>
                <a:lnTo>
                  <a:pt x="130932" y="131676"/>
                </a:lnTo>
                <a:cubicBezTo>
                  <a:pt x="130597" y="151061"/>
                  <a:pt x="114746" y="166688"/>
                  <a:pt x="95250" y="166688"/>
                </a:cubicBezTo>
                <a:cubicBezTo>
                  <a:pt x="75754" y="166688"/>
                  <a:pt x="59903" y="151061"/>
                  <a:pt x="59531" y="131676"/>
                </a:cubicBezTo>
                <a:lnTo>
                  <a:pt x="45765" y="145442"/>
                </a:lnTo>
                <a:lnTo>
                  <a:pt x="59159" y="190946"/>
                </a:lnTo>
                <a:lnTo>
                  <a:pt x="59382" y="191839"/>
                </a:lnTo>
                <a:cubicBezTo>
                  <a:pt x="60201" y="196267"/>
                  <a:pt x="57559" y="200732"/>
                  <a:pt x="53132" y="202034"/>
                </a:cubicBezTo>
                <a:cubicBezTo>
                  <a:pt x="48704" y="203336"/>
                  <a:pt x="44053" y="201030"/>
                  <a:pt x="42342" y="196862"/>
                </a:cubicBezTo>
                <a:lnTo>
                  <a:pt x="42044" y="196007"/>
                </a:lnTo>
                <a:lnTo>
                  <a:pt x="27161" y="145405"/>
                </a:lnTo>
                <a:cubicBezTo>
                  <a:pt x="26231" y="142280"/>
                  <a:pt x="27124" y="138894"/>
                  <a:pt x="29431" y="136550"/>
                </a:cubicBezTo>
                <a:lnTo>
                  <a:pt x="53280" y="112700"/>
                </a:lnTo>
                <a:lnTo>
                  <a:pt x="24854" y="120439"/>
                </a:lnTo>
                <a:lnTo>
                  <a:pt x="17450" y="142689"/>
                </a:lnTo>
                <a:lnTo>
                  <a:pt x="17115" y="143545"/>
                </a:lnTo>
                <a:cubicBezTo>
                  <a:pt x="15255" y="147675"/>
                  <a:pt x="10530" y="149796"/>
                  <a:pt x="6139" y="148344"/>
                </a:cubicBezTo>
                <a:cubicBezTo>
                  <a:pt x="1749" y="146893"/>
                  <a:pt x="-744" y="142354"/>
                  <a:pt x="260" y="137926"/>
                </a:cubicBezTo>
                <a:lnTo>
                  <a:pt x="521" y="137033"/>
                </a:lnTo>
                <a:lnTo>
                  <a:pt x="9451" y="110244"/>
                </a:lnTo>
                <a:cubicBezTo>
                  <a:pt x="10381" y="107417"/>
                  <a:pt x="12688" y="105259"/>
                  <a:pt x="15590" y="104440"/>
                </a:cubicBezTo>
                <a:lnTo>
                  <a:pt x="49485" y="95213"/>
                </a:lnTo>
                <a:lnTo>
                  <a:pt x="15590" y="85985"/>
                </a:lnTo>
                <a:cubicBezTo>
                  <a:pt x="12725" y="85204"/>
                  <a:pt x="10418" y="83009"/>
                  <a:pt x="9451" y="80181"/>
                </a:cubicBezTo>
                <a:lnTo>
                  <a:pt x="521" y="53392"/>
                </a:lnTo>
                <a:lnTo>
                  <a:pt x="260" y="52499"/>
                </a:lnTo>
                <a:cubicBezTo>
                  <a:pt x="-744" y="48071"/>
                  <a:pt x="1786" y="43532"/>
                  <a:pt x="6139" y="42081"/>
                </a:cubicBezTo>
                <a:cubicBezTo>
                  <a:pt x="10492" y="40630"/>
                  <a:pt x="15255" y="42751"/>
                  <a:pt x="17115" y="46881"/>
                </a:cubicBezTo>
                <a:lnTo>
                  <a:pt x="17450" y="47737"/>
                </a:lnTo>
                <a:lnTo>
                  <a:pt x="24854" y="69986"/>
                </a:lnTo>
                <a:lnTo>
                  <a:pt x="53280" y="77725"/>
                </a:lnTo>
                <a:lnTo>
                  <a:pt x="29431" y="53876"/>
                </a:lnTo>
                <a:cubicBezTo>
                  <a:pt x="27124" y="51569"/>
                  <a:pt x="26268" y="48183"/>
                  <a:pt x="27161" y="45058"/>
                </a:cubicBezTo>
                <a:lnTo>
                  <a:pt x="42044" y="-5544"/>
                </a:lnTo>
                <a:lnTo>
                  <a:pt x="42342" y="-6400"/>
                </a:lnTo>
                <a:cubicBezTo>
                  <a:pt x="44053" y="-10604"/>
                  <a:pt x="48704" y="-12874"/>
                  <a:pt x="53132" y="-11571"/>
                </a:cubicBezTo>
                <a:cubicBezTo>
                  <a:pt x="57559" y="-10269"/>
                  <a:pt x="60201" y="-5804"/>
                  <a:pt x="59382" y="-1377"/>
                </a:cubicBezTo>
                <a:lnTo>
                  <a:pt x="59159" y="-484"/>
                </a:lnTo>
                <a:lnTo>
                  <a:pt x="45765" y="45021"/>
                </a:lnTo>
                <a:lnTo>
                  <a:pt x="65484" y="64740"/>
                </a:lnTo>
                <a:cubicBezTo>
                  <a:pt x="65856" y="48630"/>
                  <a:pt x="79028" y="35682"/>
                  <a:pt x="95213" y="35682"/>
                </a:cubicBezTo>
                <a:cubicBezTo>
                  <a:pt x="111398" y="35682"/>
                  <a:pt x="124569" y="48630"/>
                  <a:pt x="124941" y="64777"/>
                </a:cubicBezTo>
                <a:lnTo>
                  <a:pt x="144698" y="45021"/>
                </a:lnTo>
                <a:lnTo>
                  <a:pt x="131304" y="-484"/>
                </a:lnTo>
                <a:lnTo>
                  <a:pt x="131080" y="-1377"/>
                </a:lnTo>
                <a:cubicBezTo>
                  <a:pt x="130262" y="-5842"/>
                  <a:pt x="132904" y="-10269"/>
                  <a:pt x="137331" y="-11571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23" name="Text 20"/>
          <p:cNvSpPr/>
          <p:nvPr/>
        </p:nvSpPr>
        <p:spPr>
          <a:xfrm>
            <a:off x="6769100" y="4776788"/>
            <a:ext cx="942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Spider Entity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6769100" y="5005388"/>
            <a:ext cx="933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Web Crawler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381000" y="6129338"/>
            <a:ext cx="11430000" cy="9525"/>
          </a:xfrm>
          <a:custGeom>
            <a:avLst/>
            <a:gdLst/>
            <a:ahLst/>
            <a:cxnLst/>
            <a:rect l="l" t="t" r="r" b="b"/>
            <a:pathLst>
              <a:path w="11430000" h="9525">
                <a:moveTo>
                  <a:pt x="0" y="0"/>
                </a:moveTo>
                <a:lnTo>
                  <a:pt x="11430000" y="0"/>
                </a:lnTo>
                <a:lnTo>
                  <a:pt x="114300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4A6E75">
              <a:alpha val="30196"/>
            </a:srgbClr>
          </a:solidFill>
          <a:ln/>
        </p:spPr>
      </p:sp>
      <p:sp>
        <p:nvSpPr>
          <p:cNvPr id="26" name="Shape 23"/>
          <p:cNvSpPr/>
          <p:nvPr/>
        </p:nvSpPr>
        <p:spPr>
          <a:xfrm>
            <a:off x="415528" y="6296025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147273" y="67140"/>
                </a:moveTo>
                <a:cubicBezTo>
                  <a:pt x="144694" y="56793"/>
                  <a:pt x="139805" y="48990"/>
                  <a:pt x="129391" y="48990"/>
                </a:cubicBezTo>
                <a:lnTo>
                  <a:pt x="115963" y="48990"/>
                </a:lnTo>
                <a:lnTo>
                  <a:pt x="115963" y="64863"/>
                </a:lnTo>
                <a:cubicBezTo>
                  <a:pt x="115963" y="77186"/>
                  <a:pt x="105515" y="87567"/>
                  <a:pt x="93594" y="87567"/>
                </a:cubicBezTo>
                <a:lnTo>
                  <a:pt x="57831" y="87567"/>
                </a:lnTo>
                <a:cubicBezTo>
                  <a:pt x="48053" y="87567"/>
                  <a:pt x="39949" y="95938"/>
                  <a:pt x="39949" y="105750"/>
                </a:cubicBezTo>
                <a:lnTo>
                  <a:pt x="39949" y="139839"/>
                </a:lnTo>
                <a:cubicBezTo>
                  <a:pt x="39949" y="149550"/>
                  <a:pt x="48388" y="155243"/>
                  <a:pt x="57831" y="158022"/>
                </a:cubicBezTo>
                <a:cubicBezTo>
                  <a:pt x="69149" y="161337"/>
                  <a:pt x="80032" y="161940"/>
                  <a:pt x="93594" y="158022"/>
                </a:cubicBezTo>
                <a:cubicBezTo>
                  <a:pt x="102602" y="155410"/>
                  <a:pt x="111476" y="150153"/>
                  <a:pt x="111476" y="139839"/>
                </a:cubicBezTo>
                <a:lnTo>
                  <a:pt x="111476" y="126210"/>
                </a:lnTo>
                <a:lnTo>
                  <a:pt x="75746" y="126210"/>
                </a:lnTo>
                <a:lnTo>
                  <a:pt x="75746" y="121656"/>
                </a:lnTo>
                <a:lnTo>
                  <a:pt x="129391" y="121656"/>
                </a:lnTo>
                <a:cubicBezTo>
                  <a:pt x="139805" y="121656"/>
                  <a:pt x="143656" y="114389"/>
                  <a:pt x="147273" y="103506"/>
                </a:cubicBezTo>
                <a:cubicBezTo>
                  <a:pt x="151023" y="92288"/>
                  <a:pt x="150856" y="81506"/>
                  <a:pt x="147273" y="67140"/>
                </a:cubicBezTo>
                <a:close/>
                <a:moveTo>
                  <a:pt x="95838" y="148914"/>
                </a:moveTo>
                <a:cubicBezTo>
                  <a:pt x="93289" y="149092"/>
                  <a:pt x="90854" y="147834"/>
                  <a:pt x="89525" y="145652"/>
                </a:cubicBezTo>
                <a:cubicBezTo>
                  <a:pt x="88196" y="143470"/>
                  <a:pt x="88196" y="140729"/>
                  <a:pt x="89525" y="138546"/>
                </a:cubicBezTo>
                <a:cubicBezTo>
                  <a:pt x="90854" y="136364"/>
                  <a:pt x="93289" y="135106"/>
                  <a:pt x="95838" y="135285"/>
                </a:cubicBezTo>
                <a:cubicBezTo>
                  <a:pt x="98386" y="135106"/>
                  <a:pt x="100822" y="136364"/>
                  <a:pt x="102151" y="138546"/>
                </a:cubicBezTo>
                <a:cubicBezTo>
                  <a:pt x="103479" y="140729"/>
                  <a:pt x="103479" y="143470"/>
                  <a:pt x="102151" y="145652"/>
                </a:cubicBezTo>
                <a:cubicBezTo>
                  <a:pt x="100822" y="147834"/>
                  <a:pt x="98386" y="149092"/>
                  <a:pt x="95838" y="148914"/>
                </a:cubicBezTo>
                <a:close/>
                <a:moveTo>
                  <a:pt x="56190" y="83080"/>
                </a:moveTo>
                <a:lnTo>
                  <a:pt x="91953" y="83080"/>
                </a:lnTo>
                <a:cubicBezTo>
                  <a:pt x="101899" y="83080"/>
                  <a:pt x="109835" y="74875"/>
                  <a:pt x="109835" y="64897"/>
                </a:cubicBezTo>
                <a:lnTo>
                  <a:pt x="109835" y="30774"/>
                </a:lnTo>
                <a:cubicBezTo>
                  <a:pt x="109835" y="21063"/>
                  <a:pt x="101664" y="13796"/>
                  <a:pt x="91953" y="12156"/>
                </a:cubicBezTo>
                <a:cubicBezTo>
                  <a:pt x="79965" y="10180"/>
                  <a:pt x="66939" y="10280"/>
                  <a:pt x="56190" y="12189"/>
                </a:cubicBezTo>
                <a:cubicBezTo>
                  <a:pt x="41054" y="14868"/>
                  <a:pt x="38308" y="20460"/>
                  <a:pt x="38308" y="30807"/>
                </a:cubicBezTo>
                <a:lnTo>
                  <a:pt x="38308" y="44436"/>
                </a:lnTo>
                <a:lnTo>
                  <a:pt x="74105" y="44436"/>
                </a:lnTo>
                <a:lnTo>
                  <a:pt x="74105" y="48990"/>
                </a:lnTo>
                <a:lnTo>
                  <a:pt x="24880" y="48990"/>
                </a:lnTo>
                <a:cubicBezTo>
                  <a:pt x="14466" y="48990"/>
                  <a:pt x="5358" y="55252"/>
                  <a:pt x="2511" y="67140"/>
                </a:cubicBezTo>
                <a:cubicBezTo>
                  <a:pt x="-770" y="80769"/>
                  <a:pt x="-904" y="89275"/>
                  <a:pt x="2511" y="103506"/>
                </a:cubicBezTo>
                <a:cubicBezTo>
                  <a:pt x="5056" y="114088"/>
                  <a:pt x="11117" y="121656"/>
                  <a:pt x="21532" y="121656"/>
                </a:cubicBezTo>
                <a:lnTo>
                  <a:pt x="33821" y="121656"/>
                </a:lnTo>
                <a:lnTo>
                  <a:pt x="33821" y="105315"/>
                </a:lnTo>
                <a:cubicBezTo>
                  <a:pt x="33821" y="93494"/>
                  <a:pt x="44035" y="83080"/>
                  <a:pt x="56190" y="83080"/>
                </a:cubicBezTo>
                <a:close/>
                <a:moveTo>
                  <a:pt x="53980" y="21666"/>
                </a:moveTo>
                <a:cubicBezTo>
                  <a:pt x="57750" y="21666"/>
                  <a:pt x="60811" y="24727"/>
                  <a:pt x="60811" y="28497"/>
                </a:cubicBezTo>
                <a:cubicBezTo>
                  <a:pt x="60811" y="32267"/>
                  <a:pt x="57750" y="35328"/>
                  <a:pt x="53980" y="35328"/>
                </a:cubicBezTo>
                <a:cubicBezTo>
                  <a:pt x="50210" y="35328"/>
                  <a:pt x="47149" y="32267"/>
                  <a:pt x="47149" y="28497"/>
                </a:cubicBezTo>
                <a:cubicBezTo>
                  <a:pt x="47149" y="24727"/>
                  <a:pt x="50210" y="21666"/>
                  <a:pt x="53980" y="21666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27" name="Text 24"/>
          <p:cNvSpPr/>
          <p:nvPr/>
        </p:nvSpPr>
        <p:spPr>
          <a:xfrm>
            <a:off x="671513" y="6286500"/>
            <a:ext cx="771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Python 3.8+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1718816" y="6296025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147206" y="79061"/>
                </a:moveTo>
                <a:lnTo>
                  <a:pt x="81707" y="13562"/>
                </a:lnTo>
                <a:cubicBezTo>
                  <a:pt x="79898" y="11720"/>
                  <a:pt x="77420" y="10716"/>
                  <a:pt x="74875" y="10716"/>
                </a:cubicBezTo>
                <a:cubicBezTo>
                  <a:pt x="72330" y="10716"/>
                  <a:pt x="69852" y="11720"/>
                  <a:pt x="68044" y="13528"/>
                </a:cubicBezTo>
                <a:lnTo>
                  <a:pt x="54415" y="27124"/>
                </a:lnTo>
                <a:lnTo>
                  <a:pt x="71661" y="44369"/>
                </a:lnTo>
                <a:cubicBezTo>
                  <a:pt x="80736" y="41322"/>
                  <a:pt x="89308" y="49995"/>
                  <a:pt x="86194" y="59003"/>
                </a:cubicBezTo>
                <a:lnTo>
                  <a:pt x="102837" y="75646"/>
                </a:lnTo>
                <a:cubicBezTo>
                  <a:pt x="114289" y="71694"/>
                  <a:pt x="123330" y="86026"/>
                  <a:pt x="114724" y="94632"/>
                </a:cubicBezTo>
                <a:cubicBezTo>
                  <a:pt x="105850" y="103506"/>
                  <a:pt x="91217" y="93661"/>
                  <a:pt x="95972" y="82142"/>
                </a:cubicBezTo>
                <a:lnTo>
                  <a:pt x="80468" y="66638"/>
                </a:lnTo>
                <a:lnTo>
                  <a:pt x="80468" y="107458"/>
                </a:lnTo>
                <a:cubicBezTo>
                  <a:pt x="88940" y="111643"/>
                  <a:pt x="87935" y="121455"/>
                  <a:pt x="83515" y="125875"/>
                </a:cubicBezTo>
                <a:cubicBezTo>
                  <a:pt x="81372" y="128018"/>
                  <a:pt x="78425" y="129257"/>
                  <a:pt x="75378" y="129257"/>
                </a:cubicBezTo>
                <a:cubicBezTo>
                  <a:pt x="72330" y="129257"/>
                  <a:pt x="69417" y="128052"/>
                  <a:pt x="67241" y="125875"/>
                </a:cubicBezTo>
                <a:cubicBezTo>
                  <a:pt x="61347" y="119982"/>
                  <a:pt x="63524" y="110170"/>
                  <a:pt x="70991" y="107123"/>
                </a:cubicBezTo>
                <a:lnTo>
                  <a:pt x="70991" y="65935"/>
                </a:lnTo>
                <a:cubicBezTo>
                  <a:pt x="64026" y="63088"/>
                  <a:pt x="62753" y="55654"/>
                  <a:pt x="64763" y="50866"/>
                </a:cubicBezTo>
                <a:lnTo>
                  <a:pt x="47752" y="33821"/>
                </a:lnTo>
                <a:lnTo>
                  <a:pt x="2846" y="78726"/>
                </a:lnTo>
                <a:cubicBezTo>
                  <a:pt x="1005" y="80568"/>
                  <a:pt x="0" y="83013"/>
                  <a:pt x="0" y="85558"/>
                </a:cubicBezTo>
                <a:cubicBezTo>
                  <a:pt x="0" y="88103"/>
                  <a:pt x="1005" y="90581"/>
                  <a:pt x="2846" y="92389"/>
                </a:cubicBezTo>
                <a:lnTo>
                  <a:pt x="68346" y="157922"/>
                </a:lnTo>
                <a:cubicBezTo>
                  <a:pt x="70154" y="159730"/>
                  <a:pt x="72598" y="160734"/>
                  <a:pt x="75177" y="160734"/>
                </a:cubicBezTo>
                <a:cubicBezTo>
                  <a:pt x="77755" y="160734"/>
                  <a:pt x="80200" y="159730"/>
                  <a:pt x="82008" y="157922"/>
                </a:cubicBezTo>
                <a:lnTo>
                  <a:pt x="147206" y="92724"/>
                </a:lnTo>
                <a:cubicBezTo>
                  <a:pt x="149014" y="90915"/>
                  <a:pt x="150019" y="88437"/>
                  <a:pt x="150019" y="85892"/>
                </a:cubicBezTo>
                <a:cubicBezTo>
                  <a:pt x="150019" y="83347"/>
                  <a:pt x="149014" y="80869"/>
                  <a:pt x="147206" y="79061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29" name="Text 26"/>
          <p:cNvSpPr/>
          <p:nvPr/>
        </p:nvSpPr>
        <p:spPr>
          <a:xfrm>
            <a:off x="1974800" y="6286500"/>
            <a:ext cx="495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Git LFS</a:t>
            </a: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2742208" y="6296025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21431" y="10716"/>
                </a:moveTo>
                <a:cubicBezTo>
                  <a:pt x="9611" y="10716"/>
                  <a:pt x="0" y="20326"/>
                  <a:pt x="0" y="32147"/>
                </a:cubicBezTo>
                <a:lnTo>
                  <a:pt x="0" y="53578"/>
                </a:lnTo>
                <a:cubicBezTo>
                  <a:pt x="0" y="65399"/>
                  <a:pt x="9611" y="75009"/>
                  <a:pt x="21431" y="75009"/>
                </a:cubicBezTo>
                <a:lnTo>
                  <a:pt x="128588" y="75009"/>
                </a:lnTo>
                <a:cubicBezTo>
                  <a:pt x="140408" y="75009"/>
                  <a:pt x="150019" y="65399"/>
                  <a:pt x="150019" y="53578"/>
                </a:cubicBezTo>
                <a:lnTo>
                  <a:pt x="150019" y="32147"/>
                </a:lnTo>
                <a:cubicBezTo>
                  <a:pt x="150019" y="20326"/>
                  <a:pt x="140408" y="10716"/>
                  <a:pt x="128588" y="10716"/>
                </a:cubicBezTo>
                <a:lnTo>
                  <a:pt x="21431" y="10716"/>
                </a:lnTo>
                <a:close/>
                <a:moveTo>
                  <a:pt x="93762" y="34826"/>
                </a:moveTo>
                <a:cubicBezTo>
                  <a:pt x="98197" y="34826"/>
                  <a:pt x="101798" y="38427"/>
                  <a:pt x="101798" y="42863"/>
                </a:cubicBezTo>
                <a:cubicBezTo>
                  <a:pt x="101798" y="47298"/>
                  <a:pt x="98197" y="50899"/>
                  <a:pt x="93762" y="50899"/>
                </a:cubicBezTo>
                <a:cubicBezTo>
                  <a:pt x="89326" y="50899"/>
                  <a:pt x="85725" y="47298"/>
                  <a:pt x="85725" y="42863"/>
                </a:cubicBezTo>
                <a:cubicBezTo>
                  <a:pt x="85725" y="38427"/>
                  <a:pt x="89326" y="34826"/>
                  <a:pt x="93762" y="34826"/>
                </a:cubicBezTo>
                <a:close/>
                <a:moveTo>
                  <a:pt x="112514" y="42863"/>
                </a:moveTo>
                <a:cubicBezTo>
                  <a:pt x="112514" y="38427"/>
                  <a:pt x="116115" y="34826"/>
                  <a:pt x="120551" y="34826"/>
                </a:cubicBezTo>
                <a:cubicBezTo>
                  <a:pt x="124986" y="34826"/>
                  <a:pt x="128588" y="38427"/>
                  <a:pt x="128588" y="42863"/>
                </a:cubicBezTo>
                <a:cubicBezTo>
                  <a:pt x="128588" y="47298"/>
                  <a:pt x="124986" y="50899"/>
                  <a:pt x="120551" y="50899"/>
                </a:cubicBezTo>
                <a:cubicBezTo>
                  <a:pt x="116115" y="50899"/>
                  <a:pt x="112514" y="47298"/>
                  <a:pt x="112514" y="42863"/>
                </a:cubicBezTo>
                <a:close/>
                <a:moveTo>
                  <a:pt x="21431" y="96441"/>
                </a:moveTo>
                <a:cubicBezTo>
                  <a:pt x="9611" y="96441"/>
                  <a:pt x="0" y="106051"/>
                  <a:pt x="0" y="117872"/>
                </a:cubicBezTo>
                <a:lnTo>
                  <a:pt x="0" y="139303"/>
                </a:lnTo>
                <a:cubicBezTo>
                  <a:pt x="0" y="151124"/>
                  <a:pt x="9611" y="160734"/>
                  <a:pt x="21431" y="160734"/>
                </a:cubicBezTo>
                <a:lnTo>
                  <a:pt x="128588" y="160734"/>
                </a:lnTo>
                <a:cubicBezTo>
                  <a:pt x="140408" y="160734"/>
                  <a:pt x="150019" y="151124"/>
                  <a:pt x="150019" y="139303"/>
                </a:cubicBezTo>
                <a:lnTo>
                  <a:pt x="150019" y="117872"/>
                </a:lnTo>
                <a:cubicBezTo>
                  <a:pt x="150019" y="106051"/>
                  <a:pt x="140408" y="96441"/>
                  <a:pt x="128588" y="96441"/>
                </a:cubicBezTo>
                <a:lnTo>
                  <a:pt x="21431" y="96441"/>
                </a:lnTo>
                <a:close/>
                <a:moveTo>
                  <a:pt x="93762" y="120551"/>
                </a:moveTo>
                <a:cubicBezTo>
                  <a:pt x="98197" y="120551"/>
                  <a:pt x="101798" y="124152"/>
                  <a:pt x="101798" y="128588"/>
                </a:cubicBezTo>
                <a:cubicBezTo>
                  <a:pt x="101798" y="133023"/>
                  <a:pt x="98197" y="136624"/>
                  <a:pt x="93762" y="136624"/>
                </a:cubicBezTo>
                <a:cubicBezTo>
                  <a:pt x="89326" y="136624"/>
                  <a:pt x="85725" y="133023"/>
                  <a:pt x="85725" y="128588"/>
                </a:cubicBezTo>
                <a:cubicBezTo>
                  <a:pt x="85725" y="124152"/>
                  <a:pt x="89326" y="120551"/>
                  <a:pt x="93762" y="120551"/>
                </a:cubicBezTo>
                <a:close/>
                <a:moveTo>
                  <a:pt x="112514" y="128588"/>
                </a:moveTo>
                <a:cubicBezTo>
                  <a:pt x="112514" y="124152"/>
                  <a:pt x="116115" y="120551"/>
                  <a:pt x="120551" y="120551"/>
                </a:cubicBezTo>
                <a:cubicBezTo>
                  <a:pt x="124986" y="120551"/>
                  <a:pt x="128588" y="124152"/>
                  <a:pt x="128588" y="128588"/>
                </a:cubicBezTo>
                <a:cubicBezTo>
                  <a:pt x="128588" y="133023"/>
                  <a:pt x="124986" y="136624"/>
                  <a:pt x="120551" y="136624"/>
                </a:cubicBezTo>
                <a:cubicBezTo>
                  <a:pt x="116115" y="136624"/>
                  <a:pt x="112514" y="133023"/>
                  <a:pt x="112514" y="128588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31" name="Text 28"/>
          <p:cNvSpPr/>
          <p:nvPr/>
        </p:nvSpPr>
        <p:spPr>
          <a:xfrm>
            <a:off x="2998192" y="6286500"/>
            <a:ext cx="466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SQLite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10338941" y="6286500"/>
            <a:ext cx="1543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v1.0.0 Enterprise Release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7500" y="317500"/>
            <a:ext cx="47625" cy="317500"/>
          </a:xfrm>
          <a:custGeom>
            <a:avLst/>
            <a:gdLst/>
            <a:ahLst/>
            <a:cxnLst/>
            <a:rect l="l" t="t" r="r" b="b"/>
            <a:pathLst>
              <a:path w="47625" h="317500">
                <a:moveTo>
                  <a:pt x="0" y="0"/>
                </a:moveTo>
                <a:lnTo>
                  <a:pt x="47625" y="0"/>
                </a:lnTo>
                <a:lnTo>
                  <a:pt x="47625" y="317500"/>
                </a:lnTo>
                <a:lnTo>
                  <a:pt x="0" y="317500"/>
                </a:lnTo>
                <a:lnTo>
                  <a:pt x="0" y="0"/>
                </a:ln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3" name="Text 1"/>
          <p:cNvSpPr/>
          <p:nvPr/>
        </p:nvSpPr>
        <p:spPr>
          <a:xfrm>
            <a:off x="492125" y="317500"/>
            <a:ext cx="2897188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b="1" dirty="0">
                <a:solidFill>
                  <a:srgbClr val="D8DEE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Enterprise Use Cases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17500" y="762000"/>
            <a:ext cx="11620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Production-ready solutions across three primary domains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33375" y="1079500"/>
            <a:ext cx="3730625" cy="3992563"/>
          </a:xfrm>
          <a:custGeom>
            <a:avLst/>
            <a:gdLst/>
            <a:ahLst/>
            <a:cxnLst/>
            <a:rect l="l" t="t" r="r" b="b"/>
            <a:pathLst>
              <a:path w="3730625" h="3992563">
                <a:moveTo>
                  <a:pt x="0" y="0"/>
                </a:moveTo>
                <a:lnTo>
                  <a:pt x="3730625" y="0"/>
                </a:lnTo>
                <a:lnTo>
                  <a:pt x="3730625" y="3992563"/>
                </a:lnTo>
                <a:lnTo>
                  <a:pt x="0" y="3992563"/>
                </a:lnTo>
                <a:lnTo>
                  <a:pt x="0" y="0"/>
                </a:lnTo>
                <a:close/>
              </a:path>
            </a:pathLst>
          </a:custGeom>
          <a:solidFill>
            <a:srgbClr val="4A6E75">
              <a:alpha val="10196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333375" y="1079500"/>
            <a:ext cx="31750" cy="3992563"/>
          </a:xfrm>
          <a:custGeom>
            <a:avLst/>
            <a:gdLst/>
            <a:ahLst/>
            <a:cxnLst/>
            <a:rect l="l" t="t" r="r" b="b"/>
            <a:pathLst>
              <a:path w="31750" h="3992563">
                <a:moveTo>
                  <a:pt x="0" y="0"/>
                </a:moveTo>
                <a:lnTo>
                  <a:pt x="31750" y="0"/>
                </a:lnTo>
                <a:lnTo>
                  <a:pt x="31750" y="3992563"/>
                </a:lnTo>
                <a:lnTo>
                  <a:pt x="0" y="3992563"/>
                </a:lnTo>
                <a:lnTo>
                  <a:pt x="0" y="0"/>
                </a:ln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7" name="Shape 5"/>
          <p:cNvSpPr/>
          <p:nvPr/>
        </p:nvSpPr>
        <p:spPr>
          <a:xfrm>
            <a:off x="508000" y="12382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5E81AC">
              <a:alpha val="30196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619125" y="134937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37207" y="17363"/>
                </a:moveTo>
                <a:cubicBezTo>
                  <a:pt x="37207" y="7782"/>
                  <a:pt x="44990" y="0"/>
                  <a:pt x="54570" y="0"/>
                </a:cubicBezTo>
                <a:lnTo>
                  <a:pt x="62012" y="0"/>
                </a:lnTo>
                <a:cubicBezTo>
                  <a:pt x="67500" y="0"/>
                  <a:pt x="71934" y="4434"/>
                  <a:pt x="71934" y="9922"/>
                </a:cubicBezTo>
                <a:lnTo>
                  <a:pt x="71934" y="148828"/>
                </a:lnTo>
                <a:cubicBezTo>
                  <a:pt x="71934" y="154316"/>
                  <a:pt x="67500" y="158750"/>
                  <a:pt x="62012" y="158750"/>
                </a:cubicBezTo>
                <a:lnTo>
                  <a:pt x="52090" y="158750"/>
                </a:lnTo>
                <a:cubicBezTo>
                  <a:pt x="42850" y="158750"/>
                  <a:pt x="35068" y="152425"/>
                  <a:pt x="32866" y="143867"/>
                </a:cubicBezTo>
                <a:cubicBezTo>
                  <a:pt x="32649" y="143867"/>
                  <a:pt x="32463" y="143867"/>
                  <a:pt x="32246" y="143867"/>
                </a:cubicBezTo>
                <a:cubicBezTo>
                  <a:pt x="18542" y="143867"/>
                  <a:pt x="7441" y="132767"/>
                  <a:pt x="7441" y="119062"/>
                </a:cubicBezTo>
                <a:cubicBezTo>
                  <a:pt x="7441" y="113481"/>
                  <a:pt x="9302" y="108334"/>
                  <a:pt x="12402" y="104180"/>
                </a:cubicBezTo>
                <a:cubicBezTo>
                  <a:pt x="6387" y="99653"/>
                  <a:pt x="2480" y="92459"/>
                  <a:pt x="2480" y="84336"/>
                </a:cubicBezTo>
                <a:cubicBezTo>
                  <a:pt x="2480" y="74755"/>
                  <a:pt x="7938" y="66415"/>
                  <a:pt x="15875" y="62291"/>
                </a:cubicBezTo>
                <a:cubicBezTo>
                  <a:pt x="13674" y="58570"/>
                  <a:pt x="12402" y="54229"/>
                  <a:pt x="12402" y="49609"/>
                </a:cubicBezTo>
                <a:cubicBezTo>
                  <a:pt x="12402" y="35905"/>
                  <a:pt x="23502" y="24805"/>
                  <a:pt x="37207" y="24805"/>
                </a:cubicBezTo>
                <a:lnTo>
                  <a:pt x="37207" y="17363"/>
                </a:lnTo>
                <a:close/>
                <a:moveTo>
                  <a:pt x="121543" y="17363"/>
                </a:moveTo>
                <a:lnTo>
                  <a:pt x="121543" y="24805"/>
                </a:lnTo>
                <a:cubicBezTo>
                  <a:pt x="135248" y="24805"/>
                  <a:pt x="146348" y="35905"/>
                  <a:pt x="146348" y="49609"/>
                </a:cubicBezTo>
                <a:cubicBezTo>
                  <a:pt x="146348" y="54260"/>
                  <a:pt x="145076" y="58601"/>
                  <a:pt x="142875" y="62291"/>
                </a:cubicBezTo>
                <a:cubicBezTo>
                  <a:pt x="150844" y="66415"/>
                  <a:pt x="156270" y="74724"/>
                  <a:pt x="156270" y="84336"/>
                </a:cubicBezTo>
                <a:cubicBezTo>
                  <a:pt x="156270" y="92459"/>
                  <a:pt x="152363" y="99653"/>
                  <a:pt x="146348" y="104180"/>
                </a:cubicBezTo>
                <a:cubicBezTo>
                  <a:pt x="149448" y="108334"/>
                  <a:pt x="151309" y="113481"/>
                  <a:pt x="151309" y="119062"/>
                </a:cubicBezTo>
                <a:cubicBezTo>
                  <a:pt x="151309" y="132767"/>
                  <a:pt x="140208" y="143867"/>
                  <a:pt x="126504" y="143867"/>
                </a:cubicBezTo>
                <a:cubicBezTo>
                  <a:pt x="126287" y="143867"/>
                  <a:pt x="126101" y="143867"/>
                  <a:pt x="125884" y="143867"/>
                </a:cubicBezTo>
                <a:cubicBezTo>
                  <a:pt x="123682" y="152425"/>
                  <a:pt x="115900" y="158750"/>
                  <a:pt x="106660" y="158750"/>
                </a:cubicBezTo>
                <a:lnTo>
                  <a:pt x="96738" y="158750"/>
                </a:lnTo>
                <a:cubicBezTo>
                  <a:pt x="91250" y="158750"/>
                  <a:pt x="86816" y="154316"/>
                  <a:pt x="86816" y="148828"/>
                </a:cubicBezTo>
                <a:lnTo>
                  <a:pt x="86816" y="9922"/>
                </a:lnTo>
                <a:cubicBezTo>
                  <a:pt x="86816" y="4434"/>
                  <a:pt x="91250" y="0"/>
                  <a:pt x="96738" y="0"/>
                </a:cubicBezTo>
                <a:lnTo>
                  <a:pt x="104180" y="0"/>
                </a:lnTo>
                <a:cubicBezTo>
                  <a:pt x="113760" y="0"/>
                  <a:pt x="121543" y="7782"/>
                  <a:pt x="121543" y="17363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9" name="Text 7"/>
          <p:cNvSpPr/>
          <p:nvPr/>
        </p:nvSpPr>
        <p:spPr>
          <a:xfrm>
            <a:off x="984250" y="1317625"/>
            <a:ext cx="13255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Machine Learning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08000" y="1714500"/>
            <a:ext cx="3460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Model Versioning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08000" y="1936750"/>
            <a:ext cx="3452813" cy="365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75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Track different model checkpoints</a:t>
            </a:r>
            <a:pPr>
              <a:lnSpc>
                <a:spcPct val="140000"/>
              </a:lnSpc>
            </a:pPr>
            <a:r>
              <a:rPr lang="en-US" sz="875" dirty="0">
                <a:solidFill>
                  <a:srgbClr val="D8DEE9">
                    <a:alpha val="9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with full Git history, compression, and metadata for reproducible experiments.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08000" y="2393156"/>
            <a:ext cx="3460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Experiment Management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08000" y="2615406"/>
            <a:ext cx="3452813" cy="365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75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Manage multiple training experiments</a:t>
            </a:r>
            <a:pPr>
              <a:lnSpc>
                <a:spcPct val="140000"/>
              </a:lnSpc>
            </a:pPr>
            <a:r>
              <a:rPr lang="en-US" sz="875" dirty="0">
                <a:solidFill>
                  <a:srgbClr val="D8DEE9">
                    <a:alpha val="9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with state preservation and comprehensive audit trails.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08000" y="3071813"/>
            <a:ext cx="3460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Configuration Tracking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08000" y="3294063"/>
            <a:ext cx="3452813" cy="365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75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Store hyperparameters and training configs</a:t>
            </a:r>
            <a:pPr>
              <a:lnSpc>
                <a:spcPct val="140000"/>
              </a:lnSpc>
            </a:pPr>
            <a:r>
              <a:rPr lang="en-US" sz="875" dirty="0">
                <a:solidFill>
                  <a:srgbClr val="D8DEE9">
                    <a:alpha val="9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in SQLite with instant retrieval capabilities.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08000" y="3750469"/>
            <a:ext cx="3460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Performance Monitoring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08000" y="3972719"/>
            <a:ext cx="3452813" cy="365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75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Record training metrics and feedback</a:t>
            </a:r>
            <a:pPr>
              <a:lnSpc>
                <a:spcPct val="140000"/>
              </a:lnSpc>
            </a:pPr>
            <a:r>
              <a:rPr lang="en-US" sz="875" dirty="0">
                <a:solidFill>
                  <a:srgbClr val="D8DEE9">
                    <a:alpha val="9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linked to Git commits for comprehensive analysis.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08000" y="4433094"/>
            <a:ext cx="3397250" cy="7938"/>
          </a:xfrm>
          <a:custGeom>
            <a:avLst/>
            <a:gdLst/>
            <a:ahLst/>
            <a:cxnLst/>
            <a:rect l="l" t="t" r="r" b="b"/>
            <a:pathLst>
              <a:path w="3397250" h="7938">
                <a:moveTo>
                  <a:pt x="0" y="0"/>
                </a:moveTo>
                <a:lnTo>
                  <a:pt x="3397250" y="0"/>
                </a:lnTo>
                <a:lnTo>
                  <a:pt x="3397250" y="7938"/>
                </a:lnTo>
                <a:lnTo>
                  <a:pt x="0" y="7938"/>
                </a:lnTo>
                <a:lnTo>
                  <a:pt x="0" y="0"/>
                </a:lnTo>
                <a:close/>
              </a:path>
            </a:pathLst>
          </a:custGeom>
          <a:solidFill>
            <a:srgbClr val="4A6E75">
              <a:alpha val="30196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508000" y="4532313"/>
            <a:ext cx="3452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Benefits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08000" y="4722813"/>
            <a:ext cx="682625" cy="190500"/>
          </a:xfrm>
          <a:custGeom>
            <a:avLst/>
            <a:gdLst/>
            <a:ahLst/>
            <a:cxnLst/>
            <a:rect l="l" t="t" r="r" b="b"/>
            <a:pathLst>
              <a:path w="682625" h="190500">
                <a:moveTo>
                  <a:pt x="0" y="0"/>
                </a:moveTo>
                <a:lnTo>
                  <a:pt x="682625" y="0"/>
                </a:lnTo>
                <a:lnTo>
                  <a:pt x="682625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5E81AC">
              <a:alpha val="20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508000" y="4722813"/>
            <a:ext cx="730250" cy="190500"/>
          </a:xfrm>
          <a:prstGeom prst="rect">
            <a:avLst/>
          </a:prstGeom>
          <a:noFill/>
          <a:ln/>
        </p:spPr>
        <p:txBody>
          <a:bodyPr wrap="square" lIns="63500" tIns="31750" rIns="63500" bIns="3175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Reproducible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1225517" y="4722813"/>
            <a:ext cx="666750" cy="190500"/>
          </a:xfrm>
          <a:custGeom>
            <a:avLst/>
            <a:gdLst/>
            <a:ahLst/>
            <a:cxnLst/>
            <a:rect l="l" t="t" r="r" b="b"/>
            <a:pathLst>
              <a:path w="666750" h="190500">
                <a:moveTo>
                  <a:pt x="0" y="0"/>
                </a:moveTo>
                <a:lnTo>
                  <a:pt x="666750" y="0"/>
                </a:lnTo>
                <a:lnTo>
                  <a:pt x="666750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5E81AC">
              <a:alpha val="20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1225517" y="4722813"/>
            <a:ext cx="714375" cy="190500"/>
          </a:xfrm>
          <a:prstGeom prst="rect">
            <a:avLst/>
          </a:prstGeom>
          <a:noFill/>
          <a:ln/>
        </p:spPr>
        <p:txBody>
          <a:bodyPr wrap="square" lIns="63500" tIns="31750" rIns="63500" bIns="3175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Compressed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1921867" y="4722813"/>
            <a:ext cx="531813" cy="190500"/>
          </a:xfrm>
          <a:custGeom>
            <a:avLst/>
            <a:gdLst/>
            <a:ahLst/>
            <a:cxnLst/>
            <a:rect l="l" t="t" r="r" b="b"/>
            <a:pathLst>
              <a:path w="531813" h="190500">
                <a:moveTo>
                  <a:pt x="0" y="0"/>
                </a:moveTo>
                <a:lnTo>
                  <a:pt x="531813" y="0"/>
                </a:lnTo>
                <a:lnTo>
                  <a:pt x="531813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5E81AC">
              <a:alpha val="20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921867" y="4722813"/>
            <a:ext cx="579438" cy="190500"/>
          </a:xfrm>
          <a:prstGeom prst="rect">
            <a:avLst/>
          </a:prstGeom>
          <a:noFill/>
          <a:ln/>
        </p:spPr>
        <p:txBody>
          <a:bodyPr wrap="square" lIns="63500" tIns="31750" rIns="63500" bIns="3175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Auditable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4238625" y="1079500"/>
            <a:ext cx="3730625" cy="3992563"/>
          </a:xfrm>
          <a:custGeom>
            <a:avLst/>
            <a:gdLst/>
            <a:ahLst/>
            <a:cxnLst/>
            <a:rect l="l" t="t" r="r" b="b"/>
            <a:pathLst>
              <a:path w="3730625" h="3992563">
                <a:moveTo>
                  <a:pt x="0" y="0"/>
                </a:moveTo>
                <a:lnTo>
                  <a:pt x="3730625" y="0"/>
                </a:lnTo>
                <a:lnTo>
                  <a:pt x="3730625" y="3992563"/>
                </a:lnTo>
                <a:lnTo>
                  <a:pt x="0" y="3992563"/>
                </a:lnTo>
                <a:lnTo>
                  <a:pt x="0" y="0"/>
                </a:lnTo>
                <a:close/>
              </a:path>
            </a:pathLst>
          </a:custGeom>
          <a:solidFill>
            <a:srgbClr val="4A6E75">
              <a:alpha val="10196"/>
            </a:srgbClr>
          </a:solidFill>
          <a:ln/>
        </p:spPr>
      </p:sp>
      <p:sp>
        <p:nvSpPr>
          <p:cNvPr id="27" name="Shape 25"/>
          <p:cNvSpPr/>
          <p:nvPr/>
        </p:nvSpPr>
        <p:spPr>
          <a:xfrm>
            <a:off x="4238625" y="1079500"/>
            <a:ext cx="31750" cy="3992563"/>
          </a:xfrm>
          <a:custGeom>
            <a:avLst/>
            <a:gdLst/>
            <a:ahLst/>
            <a:cxnLst/>
            <a:rect l="l" t="t" r="r" b="b"/>
            <a:pathLst>
              <a:path w="31750" h="3992563">
                <a:moveTo>
                  <a:pt x="0" y="0"/>
                </a:moveTo>
                <a:lnTo>
                  <a:pt x="31750" y="0"/>
                </a:lnTo>
                <a:lnTo>
                  <a:pt x="31750" y="3992563"/>
                </a:lnTo>
                <a:lnTo>
                  <a:pt x="0" y="3992563"/>
                </a:lnTo>
                <a:lnTo>
                  <a:pt x="0" y="0"/>
                </a:ln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28" name="Shape 26"/>
          <p:cNvSpPr/>
          <p:nvPr/>
        </p:nvSpPr>
        <p:spPr>
          <a:xfrm>
            <a:off x="4413250" y="12382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5E81AC">
              <a:alpha val="30196"/>
            </a:srgbClr>
          </a:solidFill>
          <a:ln/>
        </p:spPr>
      </p:sp>
      <p:sp>
        <p:nvSpPr>
          <p:cNvPr id="29" name="Shape 27"/>
          <p:cNvSpPr/>
          <p:nvPr/>
        </p:nvSpPr>
        <p:spPr>
          <a:xfrm>
            <a:off x="4524375" y="134937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9922" y="9922"/>
                </a:moveTo>
                <a:cubicBezTo>
                  <a:pt x="15410" y="9922"/>
                  <a:pt x="19844" y="14356"/>
                  <a:pt x="19844" y="19844"/>
                </a:cubicBezTo>
                <a:lnTo>
                  <a:pt x="19844" y="124023"/>
                </a:lnTo>
                <a:cubicBezTo>
                  <a:pt x="19844" y="126752"/>
                  <a:pt x="22076" y="128984"/>
                  <a:pt x="24805" y="128984"/>
                </a:cubicBezTo>
                <a:lnTo>
                  <a:pt x="148828" y="128984"/>
                </a:lnTo>
                <a:cubicBezTo>
                  <a:pt x="154316" y="128984"/>
                  <a:pt x="158750" y="133418"/>
                  <a:pt x="158750" y="138906"/>
                </a:cubicBezTo>
                <a:cubicBezTo>
                  <a:pt x="158750" y="144394"/>
                  <a:pt x="154316" y="148828"/>
                  <a:pt x="148828" y="148828"/>
                </a:cubicBezTo>
                <a:lnTo>
                  <a:pt x="24805" y="148828"/>
                </a:lnTo>
                <a:cubicBezTo>
                  <a:pt x="11100" y="148828"/>
                  <a:pt x="0" y="137728"/>
                  <a:pt x="0" y="124023"/>
                </a:cubicBezTo>
                <a:lnTo>
                  <a:pt x="0" y="19844"/>
                </a:lnTo>
                <a:cubicBezTo>
                  <a:pt x="0" y="14356"/>
                  <a:pt x="4434" y="9922"/>
                  <a:pt x="9922" y="9922"/>
                </a:cubicBezTo>
                <a:close/>
                <a:moveTo>
                  <a:pt x="39688" y="29766"/>
                </a:moveTo>
                <a:cubicBezTo>
                  <a:pt x="39688" y="24278"/>
                  <a:pt x="44121" y="19844"/>
                  <a:pt x="49609" y="19844"/>
                </a:cubicBezTo>
                <a:lnTo>
                  <a:pt x="109141" y="19844"/>
                </a:lnTo>
                <a:cubicBezTo>
                  <a:pt x="114629" y="19844"/>
                  <a:pt x="119062" y="24278"/>
                  <a:pt x="119062" y="29766"/>
                </a:cubicBezTo>
                <a:cubicBezTo>
                  <a:pt x="119062" y="35254"/>
                  <a:pt x="114629" y="39688"/>
                  <a:pt x="109141" y="39688"/>
                </a:cubicBezTo>
                <a:lnTo>
                  <a:pt x="49609" y="39688"/>
                </a:lnTo>
                <a:cubicBezTo>
                  <a:pt x="44121" y="39688"/>
                  <a:pt x="39688" y="35254"/>
                  <a:pt x="39688" y="29766"/>
                </a:cubicBezTo>
                <a:close/>
                <a:moveTo>
                  <a:pt x="49609" y="54570"/>
                </a:moveTo>
                <a:lnTo>
                  <a:pt x="89297" y="54570"/>
                </a:lnTo>
                <a:cubicBezTo>
                  <a:pt x="94785" y="54570"/>
                  <a:pt x="99219" y="59004"/>
                  <a:pt x="99219" y="64492"/>
                </a:cubicBezTo>
                <a:cubicBezTo>
                  <a:pt x="99219" y="69980"/>
                  <a:pt x="94785" y="74414"/>
                  <a:pt x="89297" y="74414"/>
                </a:cubicBezTo>
                <a:lnTo>
                  <a:pt x="49609" y="74414"/>
                </a:lnTo>
                <a:cubicBezTo>
                  <a:pt x="44121" y="74414"/>
                  <a:pt x="39688" y="69980"/>
                  <a:pt x="39688" y="64492"/>
                </a:cubicBezTo>
                <a:cubicBezTo>
                  <a:pt x="39688" y="59004"/>
                  <a:pt x="44121" y="54570"/>
                  <a:pt x="49609" y="54570"/>
                </a:cubicBezTo>
                <a:close/>
                <a:moveTo>
                  <a:pt x="49609" y="89297"/>
                </a:moveTo>
                <a:lnTo>
                  <a:pt x="128984" y="89297"/>
                </a:lnTo>
                <a:cubicBezTo>
                  <a:pt x="134472" y="89297"/>
                  <a:pt x="138906" y="93731"/>
                  <a:pt x="138906" y="99219"/>
                </a:cubicBezTo>
                <a:cubicBezTo>
                  <a:pt x="138906" y="104707"/>
                  <a:pt x="134472" y="109141"/>
                  <a:pt x="128984" y="109141"/>
                </a:cubicBezTo>
                <a:lnTo>
                  <a:pt x="49609" y="109141"/>
                </a:lnTo>
                <a:cubicBezTo>
                  <a:pt x="44121" y="109141"/>
                  <a:pt x="39688" y="104707"/>
                  <a:pt x="39688" y="99219"/>
                </a:cubicBezTo>
                <a:cubicBezTo>
                  <a:pt x="39688" y="93731"/>
                  <a:pt x="44121" y="89297"/>
                  <a:pt x="49609" y="89297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30" name="Text 28"/>
          <p:cNvSpPr/>
          <p:nvPr/>
        </p:nvSpPr>
        <p:spPr>
          <a:xfrm>
            <a:off x="4889500" y="1317625"/>
            <a:ext cx="10001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 Science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4413250" y="1714500"/>
            <a:ext cx="3460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Dataset Versioning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4413250" y="1936750"/>
            <a:ext cx="3452813" cy="365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75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Version large datasets with compression</a:t>
            </a:r>
            <a:pPr>
              <a:lnSpc>
                <a:spcPct val="140000"/>
              </a:lnSpc>
            </a:pPr>
            <a:r>
              <a:rPr lang="en-US" sz="875" dirty="0">
                <a:solidFill>
                  <a:srgbClr val="D8DEE9">
                    <a:alpha val="9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ensuring data integrity and reducing storage costs significantly.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4413250" y="2393156"/>
            <a:ext cx="3460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Pipeline States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4413250" y="2615406"/>
            <a:ext cx="3452813" cy="365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75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Track data processing pipeline states</a:t>
            </a:r>
            <a:pPr>
              <a:lnSpc>
                <a:spcPct val="140000"/>
              </a:lnSpc>
            </a:pPr>
            <a:r>
              <a:rPr lang="en-US" sz="875" dirty="0">
                <a:solidFill>
                  <a:srgbClr val="D8DEE9">
                    <a:alpha val="9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with SQLite-backed persistence for complex workflows.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4413250" y="3071813"/>
            <a:ext cx="3460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Result Tracking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4413250" y="3294063"/>
            <a:ext cx="3452813" cy="365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75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Store analysis results and metadata</a:t>
            </a:r>
            <a:pPr>
              <a:lnSpc>
                <a:spcPct val="140000"/>
              </a:lnSpc>
            </a:pPr>
            <a:r>
              <a:rPr lang="en-US" sz="875" dirty="0">
                <a:solidFill>
                  <a:srgbClr val="D8DEE9">
                    <a:alpha val="9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with full Git history for reproducible research.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4413250" y="3750469"/>
            <a:ext cx="3460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Web Data Collection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4413250" y="3972719"/>
            <a:ext cx="3452813" cy="365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75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Spider Entity integration</a:t>
            </a:r>
            <a:pPr>
              <a:lnSpc>
                <a:spcPct val="140000"/>
              </a:lnSpc>
            </a:pPr>
            <a:r>
              <a:rPr lang="en-US" sz="875" dirty="0">
                <a:solidFill>
                  <a:srgbClr val="D8DEE9">
                    <a:alpha val="9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for automated web content versioning and research data collection.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4413250" y="4433094"/>
            <a:ext cx="3397250" cy="7938"/>
          </a:xfrm>
          <a:custGeom>
            <a:avLst/>
            <a:gdLst/>
            <a:ahLst/>
            <a:cxnLst/>
            <a:rect l="l" t="t" r="r" b="b"/>
            <a:pathLst>
              <a:path w="3397250" h="7938">
                <a:moveTo>
                  <a:pt x="0" y="0"/>
                </a:moveTo>
                <a:lnTo>
                  <a:pt x="3397250" y="0"/>
                </a:lnTo>
                <a:lnTo>
                  <a:pt x="3397250" y="7938"/>
                </a:lnTo>
                <a:lnTo>
                  <a:pt x="0" y="7938"/>
                </a:lnTo>
                <a:lnTo>
                  <a:pt x="0" y="0"/>
                </a:lnTo>
                <a:close/>
              </a:path>
            </a:pathLst>
          </a:custGeom>
          <a:solidFill>
            <a:srgbClr val="4A6E75">
              <a:alpha val="30196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4413250" y="4532313"/>
            <a:ext cx="3452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Benefits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4413250" y="4722813"/>
            <a:ext cx="484187" cy="190500"/>
          </a:xfrm>
          <a:custGeom>
            <a:avLst/>
            <a:gdLst/>
            <a:ahLst/>
            <a:cxnLst/>
            <a:rect l="l" t="t" r="r" b="b"/>
            <a:pathLst>
              <a:path w="484187" h="190500">
                <a:moveTo>
                  <a:pt x="0" y="0"/>
                </a:moveTo>
                <a:lnTo>
                  <a:pt x="484187" y="0"/>
                </a:lnTo>
                <a:lnTo>
                  <a:pt x="484187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5E81AC">
              <a:alpha val="20000"/>
            </a:srgbClr>
          </a:solidFill>
          <a:ln/>
        </p:spPr>
      </p:sp>
      <p:sp>
        <p:nvSpPr>
          <p:cNvPr id="42" name="Text 40"/>
          <p:cNvSpPr/>
          <p:nvPr/>
        </p:nvSpPr>
        <p:spPr>
          <a:xfrm>
            <a:off x="4413250" y="4722813"/>
            <a:ext cx="531813" cy="190500"/>
          </a:xfrm>
          <a:prstGeom prst="rect">
            <a:avLst/>
          </a:prstGeom>
          <a:noFill/>
          <a:ln/>
        </p:spPr>
        <p:txBody>
          <a:bodyPr wrap="square" lIns="63500" tIns="31750" rIns="63500" bIns="3175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Scalable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4929188" y="4722813"/>
            <a:ext cx="563563" cy="190500"/>
          </a:xfrm>
          <a:custGeom>
            <a:avLst/>
            <a:gdLst/>
            <a:ahLst/>
            <a:cxnLst/>
            <a:rect l="l" t="t" r="r" b="b"/>
            <a:pathLst>
              <a:path w="563563" h="190500">
                <a:moveTo>
                  <a:pt x="0" y="0"/>
                </a:moveTo>
                <a:lnTo>
                  <a:pt x="563563" y="0"/>
                </a:lnTo>
                <a:lnTo>
                  <a:pt x="563563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5E81AC">
              <a:alpha val="20000"/>
            </a:srgbClr>
          </a:solidFill>
          <a:ln/>
        </p:spPr>
      </p:sp>
      <p:sp>
        <p:nvSpPr>
          <p:cNvPr id="44" name="Text 42"/>
          <p:cNvSpPr/>
          <p:nvPr/>
        </p:nvSpPr>
        <p:spPr>
          <a:xfrm>
            <a:off x="4929188" y="4722813"/>
            <a:ext cx="611188" cy="190500"/>
          </a:xfrm>
          <a:prstGeom prst="rect">
            <a:avLst/>
          </a:prstGeom>
          <a:noFill/>
          <a:ln/>
        </p:spPr>
        <p:txBody>
          <a:bodyPr wrap="square" lIns="63500" tIns="31750" rIns="63500" bIns="3175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Integrated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5522764" y="4722813"/>
            <a:ext cx="738188" cy="190500"/>
          </a:xfrm>
          <a:custGeom>
            <a:avLst/>
            <a:gdLst/>
            <a:ahLst/>
            <a:cxnLst/>
            <a:rect l="l" t="t" r="r" b="b"/>
            <a:pathLst>
              <a:path w="738188" h="190500">
                <a:moveTo>
                  <a:pt x="0" y="0"/>
                </a:moveTo>
                <a:lnTo>
                  <a:pt x="738188" y="0"/>
                </a:lnTo>
                <a:lnTo>
                  <a:pt x="738188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5E81AC">
              <a:alpha val="20000"/>
            </a:srgbClr>
          </a:solidFill>
          <a:ln/>
        </p:spPr>
      </p:sp>
      <p:sp>
        <p:nvSpPr>
          <p:cNvPr id="46" name="Text 44"/>
          <p:cNvSpPr/>
          <p:nvPr/>
        </p:nvSpPr>
        <p:spPr>
          <a:xfrm>
            <a:off x="5522764" y="4722813"/>
            <a:ext cx="785813" cy="190500"/>
          </a:xfrm>
          <a:prstGeom prst="rect">
            <a:avLst/>
          </a:prstGeom>
          <a:noFill/>
          <a:ln/>
        </p:spPr>
        <p:txBody>
          <a:bodyPr wrap="square" lIns="63500" tIns="31750" rIns="63500" bIns="3175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Cost-effective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143875" y="1079500"/>
            <a:ext cx="3730625" cy="3992563"/>
          </a:xfrm>
          <a:custGeom>
            <a:avLst/>
            <a:gdLst/>
            <a:ahLst/>
            <a:cxnLst/>
            <a:rect l="l" t="t" r="r" b="b"/>
            <a:pathLst>
              <a:path w="3730625" h="3992563">
                <a:moveTo>
                  <a:pt x="0" y="0"/>
                </a:moveTo>
                <a:lnTo>
                  <a:pt x="3730625" y="0"/>
                </a:lnTo>
                <a:lnTo>
                  <a:pt x="3730625" y="3992563"/>
                </a:lnTo>
                <a:lnTo>
                  <a:pt x="0" y="3992563"/>
                </a:lnTo>
                <a:lnTo>
                  <a:pt x="0" y="0"/>
                </a:lnTo>
                <a:close/>
              </a:path>
            </a:pathLst>
          </a:custGeom>
          <a:solidFill>
            <a:srgbClr val="4A6E75">
              <a:alpha val="10196"/>
            </a:srgbClr>
          </a:solidFill>
          <a:ln/>
        </p:spPr>
      </p:sp>
      <p:sp>
        <p:nvSpPr>
          <p:cNvPr id="48" name="Shape 46"/>
          <p:cNvSpPr/>
          <p:nvPr/>
        </p:nvSpPr>
        <p:spPr>
          <a:xfrm>
            <a:off x="8143875" y="1079500"/>
            <a:ext cx="31750" cy="3992563"/>
          </a:xfrm>
          <a:custGeom>
            <a:avLst/>
            <a:gdLst/>
            <a:ahLst/>
            <a:cxnLst/>
            <a:rect l="l" t="t" r="r" b="b"/>
            <a:pathLst>
              <a:path w="31750" h="3992563">
                <a:moveTo>
                  <a:pt x="0" y="0"/>
                </a:moveTo>
                <a:lnTo>
                  <a:pt x="31750" y="0"/>
                </a:lnTo>
                <a:lnTo>
                  <a:pt x="31750" y="3992563"/>
                </a:lnTo>
                <a:lnTo>
                  <a:pt x="0" y="3992563"/>
                </a:lnTo>
                <a:lnTo>
                  <a:pt x="0" y="0"/>
                </a:ln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49" name="Shape 47"/>
          <p:cNvSpPr/>
          <p:nvPr/>
        </p:nvSpPr>
        <p:spPr>
          <a:xfrm>
            <a:off x="8318500" y="12382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5E81AC">
              <a:alpha val="30196"/>
            </a:srgbClr>
          </a:solidFill>
          <a:ln/>
        </p:spPr>
      </p:sp>
      <p:sp>
        <p:nvSpPr>
          <p:cNvPr id="50" name="Shape 48"/>
          <p:cNvSpPr/>
          <p:nvPr/>
        </p:nvSpPr>
        <p:spPr>
          <a:xfrm>
            <a:off x="8419703" y="1349375"/>
            <a:ext cx="178594" cy="158750"/>
          </a:xfrm>
          <a:custGeom>
            <a:avLst/>
            <a:gdLst/>
            <a:ahLst/>
            <a:cxnLst/>
            <a:rect l="l" t="t" r="r" b="b"/>
            <a:pathLst>
              <a:path w="178594" h="158750">
                <a:moveTo>
                  <a:pt x="111869" y="372"/>
                </a:moveTo>
                <a:cubicBezTo>
                  <a:pt x="106598" y="-1147"/>
                  <a:pt x="101110" y="1922"/>
                  <a:pt x="99591" y="7193"/>
                </a:cubicBezTo>
                <a:lnTo>
                  <a:pt x="59903" y="146100"/>
                </a:lnTo>
                <a:cubicBezTo>
                  <a:pt x="58384" y="151371"/>
                  <a:pt x="61454" y="156859"/>
                  <a:pt x="66725" y="158378"/>
                </a:cubicBezTo>
                <a:cubicBezTo>
                  <a:pt x="71996" y="159897"/>
                  <a:pt x="77484" y="156828"/>
                  <a:pt x="79003" y="151557"/>
                </a:cubicBezTo>
                <a:lnTo>
                  <a:pt x="118690" y="12650"/>
                </a:lnTo>
                <a:cubicBezTo>
                  <a:pt x="120210" y="7379"/>
                  <a:pt x="117140" y="1891"/>
                  <a:pt x="111869" y="372"/>
                </a:cubicBezTo>
                <a:close/>
                <a:moveTo>
                  <a:pt x="131899" y="42571"/>
                </a:moveTo>
                <a:cubicBezTo>
                  <a:pt x="128023" y="46447"/>
                  <a:pt x="128023" y="52741"/>
                  <a:pt x="131899" y="56617"/>
                </a:cubicBezTo>
                <a:lnTo>
                  <a:pt x="154657" y="79375"/>
                </a:lnTo>
                <a:lnTo>
                  <a:pt x="131899" y="102133"/>
                </a:lnTo>
                <a:cubicBezTo>
                  <a:pt x="128023" y="106009"/>
                  <a:pt x="128023" y="112303"/>
                  <a:pt x="131899" y="116179"/>
                </a:cubicBezTo>
                <a:cubicBezTo>
                  <a:pt x="135775" y="120055"/>
                  <a:pt x="142069" y="120055"/>
                  <a:pt x="145945" y="116179"/>
                </a:cubicBezTo>
                <a:lnTo>
                  <a:pt x="175710" y="86413"/>
                </a:lnTo>
                <a:cubicBezTo>
                  <a:pt x="179586" y="82538"/>
                  <a:pt x="179586" y="76243"/>
                  <a:pt x="175710" y="72368"/>
                </a:cubicBezTo>
                <a:lnTo>
                  <a:pt x="145945" y="42602"/>
                </a:lnTo>
                <a:cubicBezTo>
                  <a:pt x="142069" y="38726"/>
                  <a:pt x="135775" y="38726"/>
                  <a:pt x="131899" y="42602"/>
                </a:cubicBezTo>
                <a:close/>
                <a:moveTo>
                  <a:pt x="46726" y="42571"/>
                </a:moveTo>
                <a:cubicBezTo>
                  <a:pt x="42850" y="38695"/>
                  <a:pt x="36556" y="38695"/>
                  <a:pt x="32680" y="42571"/>
                </a:cubicBezTo>
                <a:lnTo>
                  <a:pt x="2915" y="72337"/>
                </a:lnTo>
                <a:cubicBezTo>
                  <a:pt x="-961" y="76212"/>
                  <a:pt x="-961" y="82507"/>
                  <a:pt x="2915" y="86382"/>
                </a:cubicBezTo>
                <a:lnTo>
                  <a:pt x="32680" y="116148"/>
                </a:lnTo>
                <a:cubicBezTo>
                  <a:pt x="36556" y="120024"/>
                  <a:pt x="42850" y="120024"/>
                  <a:pt x="46726" y="116148"/>
                </a:cubicBezTo>
                <a:cubicBezTo>
                  <a:pt x="50602" y="112272"/>
                  <a:pt x="50602" y="105978"/>
                  <a:pt x="46726" y="102102"/>
                </a:cubicBezTo>
                <a:lnTo>
                  <a:pt x="23968" y="79375"/>
                </a:lnTo>
                <a:lnTo>
                  <a:pt x="46695" y="56617"/>
                </a:lnTo>
                <a:cubicBezTo>
                  <a:pt x="50571" y="52741"/>
                  <a:pt x="50571" y="46447"/>
                  <a:pt x="46695" y="42571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51" name="Text 49"/>
          <p:cNvSpPr/>
          <p:nvPr/>
        </p:nvSpPr>
        <p:spPr>
          <a:xfrm>
            <a:off x="8794750" y="1317625"/>
            <a:ext cx="16906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Software Development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8318500" y="1714500"/>
            <a:ext cx="3460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Asset Management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8318500" y="1936750"/>
            <a:ext cx="3452813" cy="365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75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Version large binary assets</a:t>
            </a:r>
            <a:pPr>
              <a:lnSpc>
                <a:spcPct val="140000"/>
              </a:lnSpc>
            </a:pPr>
            <a:r>
              <a:rPr lang="en-US" sz="875" dirty="0">
                <a:solidFill>
                  <a:srgbClr val="D8DEE9">
                    <a:alpha val="9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with Git LFS integration and Zstandard compression for game dev &amp; multimedia.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8318500" y="2393156"/>
            <a:ext cx="3460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Configuration Management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8318500" y="2615406"/>
            <a:ext cx="3452813" cy="365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75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Track application configurations</a:t>
            </a:r>
            <a:pPr>
              <a:lnSpc>
                <a:spcPct val="140000"/>
              </a:lnSpc>
            </a:pPr>
            <a:r>
              <a:rPr lang="en-US" sz="875" dirty="0">
                <a:solidFill>
                  <a:srgbClr val="D8DEE9">
                    <a:alpha val="9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across environments with SQLite-backed state management.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8318500" y="3071813"/>
            <a:ext cx="3460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Release Management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8318500" y="3294063"/>
            <a:ext cx="3452813" cy="365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75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Manage release states and metadata</a:t>
            </a:r>
            <a:pPr>
              <a:lnSpc>
                <a:spcPct val="140000"/>
              </a:lnSpc>
            </a:pPr>
            <a:r>
              <a:rPr lang="en-US" sz="875" dirty="0">
                <a:solidFill>
                  <a:srgbClr val="D8DEE9">
                    <a:alpha val="9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with full Git branching support for CI/CD pipelines.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8318500" y="3750469"/>
            <a:ext cx="3460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Documentation Tracking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8318500" y="3972719"/>
            <a:ext cx="3452813" cy="365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75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Comet Browser Extension</a:t>
            </a:r>
            <a:pPr>
              <a:lnSpc>
                <a:spcPct val="140000"/>
              </a:lnSpc>
            </a:pPr>
            <a:r>
              <a:rPr lang="en-US" sz="875" dirty="0">
                <a:solidFill>
                  <a:srgbClr val="D8DEE9">
                    <a:alpha val="9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for versioning web-based documentation and research sources.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8318500" y="4433094"/>
            <a:ext cx="3397250" cy="7938"/>
          </a:xfrm>
          <a:custGeom>
            <a:avLst/>
            <a:gdLst/>
            <a:ahLst/>
            <a:cxnLst/>
            <a:rect l="l" t="t" r="r" b="b"/>
            <a:pathLst>
              <a:path w="3397250" h="7938">
                <a:moveTo>
                  <a:pt x="0" y="0"/>
                </a:moveTo>
                <a:lnTo>
                  <a:pt x="3397250" y="0"/>
                </a:lnTo>
                <a:lnTo>
                  <a:pt x="3397250" y="7938"/>
                </a:lnTo>
                <a:lnTo>
                  <a:pt x="0" y="7938"/>
                </a:lnTo>
                <a:lnTo>
                  <a:pt x="0" y="0"/>
                </a:lnTo>
                <a:close/>
              </a:path>
            </a:pathLst>
          </a:custGeom>
          <a:solidFill>
            <a:srgbClr val="4A6E75">
              <a:alpha val="30196"/>
            </a:srgbClr>
          </a:solidFill>
          <a:ln/>
        </p:spPr>
      </p:sp>
      <p:sp>
        <p:nvSpPr>
          <p:cNvPr id="61" name="Text 59"/>
          <p:cNvSpPr/>
          <p:nvPr/>
        </p:nvSpPr>
        <p:spPr>
          <a:xfrm>
            <a:off x="8318500" y="4532313"/>
            <a:ext cx="3452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Benefits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8318500" y="4722813"/>
            <a:ext cx="484187" cy="190500"/>
          </a:xfrm>
          <a:custGeom>
            <a:avLst/>
            <a:gdLst/>
            <a:ahLst/>
            <a:cxnLst/>
            <a:rect l="l" t="t" r="r" b="b"/>
            <a:pathLst>
              <a:path w="484187" h="190500">
                <a:moveTo>
                  <a:pt x="0" y="0"/>
                </a:moveTo>
                <a:lnTo>
                  <a:pt x="484187" y="0"/>
                </a:lnTo>
                <a:lnTo>
                  <a:pt x="484187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5E81AC">
              <a:alpha val="20000"/>
            </a:srgbClr>
          </a:solidFill>
          <a:ln/>
        </p:spPr>
      </p:sp>
      <p:sp>
        <p:nvSpPr>
          <p:cNvPr id="63" name="Text 61"/>
          <p:cNvSpPr/>
          <p:nvPr/>
        </p:nvSpPr>
        <p:spPr>
          <a:xfrm>
            <a:off x="8318500" y="4722813"/>
            <a:ext cx="531813" cy="190500"/>
          </a:xfrm>
          <a:prstGeom prst="rect">
            <a:avLst/>
          </a:prstGeom>
          <a:noFill/>
          <a:ln/>
        </p:spPr>
        <p:txBody>
          <a:bodyPr wrap="square" lIns="63500" tIns="31750" rIns="63500" bIns="3175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Efficient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8832371" y="4722813"/>
            <a:ext cx="460375" cy="190500"/>
          </a:xfrm>
          <a:custGeom>
            <a:avLst/>
            <a:gdLst/>
            <a:ahLst/>
            <a:cxnLst/>
            <a:rect l="l" t="t" r="r" b="b"/>
            <a:pathLst>
              <a:path w="460375" h="190500">
                <a:moveTo>
                  <a:pt x="0" y="0"/>
                </a:moveTo>
                <a:lnTo>
                  <a:pt x="460375" y="0"/>
                </a:lnTo>
                <a:lnTo>
                  <a:pt x="460375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5E81AC">
              <a:alpha val="20000"/>
            </a:srgbClr>
          </a:solidFill>
          <a:ln/>
        </p:spPr>
      </p:sp>
      <p:sp>
        <p:nvSpPr>
          <p:cNvPr id="65" name="Text 63"/>
          <p:cNvSpPr/>
          <p:nvPr/>
        </p:nvSpPr>
        <p:spPr>
          <a:xfrm>
            <a:off x="8832371" y="4722813"/>
            <a:ext cx="508000" cy="190500"/>
          </a:xfrm>
          <a:prstGeom prst="rect">
            <a:avLst/>
          </a:prstGeom>
          <a:noFill/>
          <a:ln/>
        </p:spPr>
        <p:txBody>
          <a:bodyPr wrap="square" lIns="63500" tIns="31750" rIns="63500" bIns="3175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Reliable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9323007" y="4722813"/>
            <a:ext cx="595313" cy="190500"/>
          </a:xfrm>
          <a:custGeom>
            <a:avLst/>
            <a:gdLst/>
            <a:ahLst/>
            <a:cxnLst/>
            <a:rect l="l" t="t" r="r" b="b"/>
            <a:pathLst>
              <a:path w="595313" h="190500">
                <a:moveTo>
                  <a:pt x="0" y="0"/>
                </a:moveTo>
                <a:lnTo>
                  <a:pt x="595313" y="0"/>
                </a:lnTo>
                <a:lnTo>
                  <a:pt x="595313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5E81AC">
              <a:alpha val="20000"/>
            </a:srgbClr>
          </a:solidFill>
          <a:ln/>
        </p:spPr>
      </p:sp>
      <p:sp>
        <p:nvSpPr>
          <p:cNvPr id="67" name="Text 65"/>
          <p:cNvSpPr/>
          <p:nvPr/>
        </p:nvSpPr>
        <p:spPr>
          <a:xfrm>
            <a:off x="9323007" y="4722813"/>
            <a:ext cx="642938" cy="190500"/>
          </a:xfrm>
          <a:prstGeom prst="rect">
            <a:avLst/>
          </a:prstGeom>
          <a:noFill/>
          <a:ln/>
        </p:spPr>
        <p:txBody>
          <a:bodyPr wrap="square" lIns="63500" tIns="31750" rIns="63500" bIns="3175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Automated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321469" y="5203031"/>
            <a:ext cx="11549063" cy="1944688"/>
          </a:xfrm>
          <a:custGeom>
            <a:avLst/>
            <a:gdLst/>
            <a:ahLst/>
            <a:cxnLst/>
            <a:rect l="l" t="t" r="r" b="b"/>
            <a:pathLst>
              <a:path w="11549063" h="1944688">
                <a:moveTo>
                  <a:pt x="0" y="0"/>
                </a:moveTo>
                <a:lnTo>
                  <a:pt x="11549063" y="0"/>
                </a:lnTo>
                <a:lnTo>
                  <a:pt x="11549063" y="1944688"/>
                </a:lnTo>
                <a:lnTo>
                  <a:pt x="0" y="1944688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 w="12700">
            <a:solidFill>
              <a:srgbClr val="5E81AC">
                <a:alpha val="40000"/>
              </a:srgbClr>
            </a:solidFill>
            <a:prstDash val="solid"/>
          </a:ln>
        </p:spPr>
      </p:sp>
      <p:sp>
        <p:nvSpPr>
          <p:cNvPr id="69" name="Shape 67"/>
          <p:cNvSpPr/>
          <p:nvPr/>
        </p:nvSpPr>
        <p:spPr>
          <a:xfrm>
            <a:off x="492125" y="5365750"/>
            <a:ext cx="119063" cy="158750"/>
          </a:xfrm>
          <a:custGeom>
            <a:avLst/>
            <a:gdLst/>
            <a:ahLst/>
            <a:cxnLst/>
            <a:rect l="l" t="t" r="r" b="b"/>
            <a:pathLst>
              <a:path w="119063" h="158750">
                <a:moveTo>
                  <a:pt x="90816" y="119062"/>
                </a:moveTo>
                <a:cubicBezTo>
                  <a:pt x="93080" y="112148"/>
                  <a:pt x="97606" y="105885"/>
                  <a:pt x="102722" y="100490"/>
                </a:cubicBezTo>
                <a:cubicBezTo>
                  <a:pt x="112861" y="89824"/>
                  <a:pt x="119062" y="75406"/>
                  <a:pt x="119062" y="59531"/>
                </a:cubicBezTo>
                <a:cubicBezTo>
                  <a:pt x="119062" y="26665"/>
                  <a:pt x="92397" y="0"/>
                  <a:pt x="59531" y="0"/>
                </a:cubicBezTo>
                <a:cubicBezTo>
                  <a:pt x="26665" y="0"/>
                  <a:pt x="0" y="26665"/>
                  <a:pt x="0" y="59531"/>
                </a:cubicBezTo>
                <a:cubicBezTo>
                  <a:pt x="0" y="75406"/>
                  <a:pt x="6201" y="89824"/>
                  <a:pt x="16340" y="100490"/>
                </a:cubicBezTo>
                <a:cubicBezTo>
                  <a:pt x="21456" y="105885"/>
                  <a:pt x="26014" y="112148"/>
                  <a:pt x="28246" y="119062"/>
                </a:cubicBezTo>
                <a:lnTo>
                  <a:pt x="90785" y="119062"/>
                </a:lnTo>
                <a:close/>
                <a:moveTo>
                  <a:pt x="89297" y="133945"/>
                </a:moveTo>
                <a:lnTo>
                  <a:pt x="29766" y="133945"/>
                </a:lnTo>
                <a:lnTo>
                  <a:pt x="29766" y="138906"/>
                </a:lnTo>
                <a:cubicBezTo>
                  <a:pt x="29766" y="152611"/>
                  <a:pt x="40866" y="163711"/>
                  <a:pt x="54570" y="163711"/>
                </a:cubicBezTo>
                <a:lnTo>
                  <a:pt x="64492" y="163711"/>
                </a:lnTo>
                <a:cubicBezTo>
                  <a:pt x="78197" y="163711"/>
                  <a:pt x="89297" y="152611"/>
                  <a:pt x="89297" y="138906"/>
                </a:cubicBezTo>
                <a:lnTo>
                  <a:pt x="89297" y="133945"/>
                </a:lnTo>
                <a:close/>
                <a:moveTo>
                  <a:pt x="57051" y="34727"/>
                </a:moveTo>
                <a:cubicBezTo>
                  <a:pt x="44710" y="34727"/>
                  <a:pt x="34727" y="44710"/>
                  <a:pt x="34727" y="57051"/>
                </a:cubicBezTo>
                <a:cubicBezTo>
                  <a:pt x="34727" y="61175"/>
                  <a:pt x="31409" y="64492"/>
                  <a:pt x="27285" y="64492"/>
                </a:cubicBezTo>
                <a:cubicBezTo>
                  <a:pt x="23161" y="64492"/>
                  <a:pt x="19844" y="61175"/>
                  <a:pt x="19844" y="57051"/>
                </a:cubicBezTo>
                <a:cubicBezTo>
                  <a:pt x="19844" y="36494"/>
                  <a:pt x="36494" y="19844"/>
                  <a:pt x="57051" y="19844"/>
                </a:cubicBezTo>
                <a:cubicBezTo>
                  <a:pt x="61175" y="19844"/>
                  <a:pt x="64492" y="23161"/>
                  <a:pt x="64492" y="27285"/>
                </a:cubicBezTo>
                <a:cubicBezTo>
                  <a:pt x="64492" y="31409"/>
                  <a:pt x="61175" y="34727"/>
                  <a:pt x="57051" y="34727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70" name="Text 68"/>
          <p:cNvSpPr/>
          <p:nvPr/>
        </p:nvSpPr>
        <p:spPr>
          <a:xfrm>
            <a:off x="650875" y="5334000"/>
            <a:ext cx="111680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Real-World Scenarios &amp; Business Impact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452438" y="56515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63500" y="0"/>
                </a:moveTo>
                <a:lnTo>
                  <a:pt x="190500" y="0"/>
                </a:lnTo>
                <a:cubicBezTo>
                  <a:pt x="225547" y="0"/>
                  <a:pt x="254000" y="28453"/>
                  <a:pt x="254000" y="63500"/>
                </a:cubicBezTo>
                <a:lnTo>
                  <a:pt x="254000" y="190500"/>
                </a:lnTo>
                <a:cubicBezTo>
                  <a:pt x="254000" y="225547"/>
                  <a:pt x="225547" y="254000"/>
                  <a:pt x="190500" y="254000"/>
                </a:cubicBezTo>
                <a:lnTo>
                  <a:pt x="63500" y="254000"/>
                </a:lnTo>
                <a:cubicBezTo>
                  <a:pt x="28453" y="254000"/>
                  <a:pt x="0" y="225547"/>
                  <a:pt x="0" y="1905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5E81AC">
              <a:alpha val="30196"/>
            </a:srgbClr>
          </a:solidFill>
          <a:ln/>
        </p:spPr>
      </p:sp>
      <p:sp>
        <p:nvSpPr>
          <p:cNvPr id="72" name="Shape 70"/>
          <p:cNvSpPr/>
          <p:nvPr/>
        </p:nvSpPr>
        <p:spPr>
          <a:xfrm>
            <a:off x="539750" y="5722938"/>
            <a:ext cx="83344" cy="111125"/>
          </a:xfrm>
          <a:custGeom>
            <a:avLst/>
            <a:gdLst/>
            <a:ahLst/>
            <a:cxnLst/>
            <a:rect l="l" t="t" r="r" b="b"/>
            <a:pathLst>
              <a:path w="83344" h="111125">
                <a:moveTo>
                  <a:pt x="13891" y="0"/>
                </a:moveTo>
                <a:cubicBezTo>
                  <a:pt x="6229" y="0"/>
                  <a:pt x="0" y="6229"/>
                  <a:pt x="0" y="13891"/>
                </a:cubicBezTo>
                <a:lnTo>
                  <a:pt x="0" y="97234"/>
                </a:lnTo>
                <a:cubicBezTo>
                  <a:pt x="0" y="104896"/>
                  <a:pt x="6229" y="111125"/>
                  <a:pt x="13891" y="111125"/>
                </a:cubicBezTo>
                <a:lnTo>
                  <a:pt x="69453" y="111125"/>
                </a:lnTo>
                <a:cubicBezTo>
                  <a:pt x="77115" y="111125"/>
                  <a:pt x="83344" y="104896"/>
                  <a:pt x="83344" y="97234"/>
                </a:cubicBezTo>
                <a:lnTo>
                  <a:pt x="83344" y="13891"/>
                </a:lnTo>
                <a:cubicBezTo>
                  <a:pt x="83344" y="6229"/>
                  <a:pt x="77115" y="0"/>
                  <a:pt x="69453" y="0"/>
                </a:cubicBezTo>
                <a:lnTo>
                  <a:pt x="13891" y="0"/>
                </a:lnTo>
                <a:close/>
                <a:moveTo>
                  <a:pt x="38199" y="76398"/>
                </a:moveTo>
                <a:lnTo>
                  <a:pt x="45145" y="76398"/>
                </a:lnTo>
                <a:cubicBezTo>
                  <a:pt x="48986" y="76398"/>
                  <a:pt x="52090" y="79502"/>
                  <a:pt x="52090" y="83344"/>
                </a:cubicBezTo>
                <a:lnTo>
                  <a:pt x="52090" y="100707"/>
                </a:lnTo>
                <a:lnTo>
                  <a:pt x="31254" y="100707"/>
                </a:lnTo>
                <a:lnTo>
                  <a:pt x="31254" y="83344"/>
                </a:lnTo>
                <a:cubicBezTo>
                  <a:pt x="31254" y="79502"/>
                  <a:pt x="34358" y="76398"/>
                  <a:pt x="38199" y="76398"/>
                </a:cubicBezTo>
                <a:close/>
                <a:moveTo>
                  <a:pt x="20836" y="24309"/>
                </a:moveTo>
                <a:cubicBezTo>
                  <a:pt x="20836" y="22399"/>
                  <a:pt x="22399" y="20836"/>
                  <a:pt x="24309" y="20836"/>
                </a:cubicBezTo>
                <a:lnTo>
                  <a:pt x="31254" y="20836"/>
                </a:lnTo>
                <a:cubicBezTo>
                  <a:pt x="33164" y="20836"/>
                  <a:pt x="34727" y="22399"/>
                  <a:pt x="34727" y="24309"/>
                </a:cubicBezTo>
                <a:lnTo>
                  <a:pt x="34727" y="31254"/>
                </a:lnTo>
                <a:cubicBezTo>
                  <a:pt x="34727" y="33164"/>
                  <a:pt x="33164" y="34727"/>
                  <a:pt x="31254" y="34727"/>
                </a:cubicBezTo>
                <a:lnTo>
                  <a:pt x="24309" y="34727"/>
                </a:lnTo>
                <a:cubicBezTo>
                  <a:pt x="22399" y="34727"/>
                  <a:pt x="20836" y="33164"/>
                  <a:pt x="20836" y="31254"/>
                </a:cubicBezTo>
                <a:lnTo>
                  <a:pt x="20836" y="24309"/>
                </a:lnTo>
                <a:close/>
                <a:moveTo>
                  <a:pt x="52090" y="20836"/>
                </a:moveTo>
                <a:lnTo>
                  <a:pt x="59035" y="20836"/>
                </a:lnTo>
                <a:cubicBezTo>
                  <a:pt x="60945" y="20836"/>
                  <a:pt x="62508" y="22399"/>
                  <a:pt x="62508" y="24309"/>
                </a:cubicBezTo>
                <a:lnTo>
                  <a:pt x="62508" y="31254"/>
                </a:lnTo>
                <a:cubicBezTo>
                  <a:pt x="62508" y="33164"/>
                  <a:pt x="60945" y="34727"/>
                  <a:pt x="59035" y="34727"/>
                </a:cubicBezTo>
                <a:lnTo>
                  <a:pt x="52090" y="34727"/>
                </a:lnTo>
                <a:cubicBezTo>
                  <a:pt x="50180" y="34727"/>
                  <a:pt x="48617" y="33164"/>
                  <a:pt x="48617" y="31254"/>
                </a:cubicBezTo>
                <a:lnTo>
                  <a:pt x="48617" y="24309"/>
                </a:lnTo>
                <a:cubicBezTo>
                  <a:pt x="48617" y="22399"/>
                  <a:pt x="50180" y="20836"/>
                  <a:pt x="52090" y="20836"/>
                </a:cubicBezTo>
                <a:close/>
                <a:moveTo>
                  <a:pt x="20836" y="52090"/>
                </a:moveTo>
                <a:cubicBezTo>
                  <a:pt x="20836" y="50180"/>
                  <a:pt x="22399" y="48617"/>
                  <a:pt x="24309" y="48617"/>
                </a:cubicBezTo>
                <a:lnTo>
                  <a:pt x="31254" y="48617"/>
                </a:lnTo>
                <a:cubicBezTo>
                  <a:pt x="33164" y="48617"/>
                  <a:pt x="34727" y="50180"/>
                  <a:pt x="34727" y="52090"/>
                </a:cubicBezTo>
                <a:lnTo>
                  <a:pt x="34727" y="59035"/>
                </a:lnTo>
                <a:cubicBezTo>
                  <a:pt x="34727" y="60945"/>
                  <a:pt x="33164" y="62508"/>
                  <a:pt x="31254" y="62508"/>
                </a:cubicBezTo>
                <a:lnTo>
                  <a:pt x="24309" y="62508"/>
                </a:lnTo>
                <a:cubicBezTo>
                  <a:pt x="22399" y="62508"/>
                  <a:pt x="20836" y="60945"/>
                  <a:pt x="20836" y="59035"/>
                </a:cubicBezTo>
                <a:lnTo>
                  <a:pt x="20836" y="52090"/>
                </a:lnTo>
                <a:close/>
                <a:moveTo>
                  <a:pt x="52090" y="48617"/>
                </a:moveTo>
                <a:lnTo>
                  <a:pt x="59035" y="48617"/>
                </a:lnTo>
                <a:cubicBezTo>
                  <a:pt x="60945" y="48617"/>
                  <a:pt x="62508" y="50180"/>
                  <a:pt x="62508" y="52090"/>
                </a:cubicBezTo>
                <a:lnTo>
                  <a:pt x="62508" y="59035"/>
                </a:lnTo>
                <a:cubicBezTo>
                  <a:pt x="62508" y="60945"/>
                  <a:pt x="60945" y="62508"/>
                  <a:pt x="59035" y="62508"/>
                </a:cubicBezTo>
                <a:lnTo>
                  <a:pt x="52090" y="62508"/>
                </a:lnTo>
                <a:cubicBezTo>
                  <a:pt x="50180" y="62508"/>
                  <a:pt x="48617" y="60945"/>
                  <a:pt x="48617" y="59035"/>
                </a:cubicBezTo>
                <a:lnTo>
                  <a:pt x="48617" y="52090"/>
                </a:lnTo>
                <a:cubicBezTo>
                  <a:pt x="48617" y="50180"/>
                  <a:pt x="50180" y="48617"/>
                  <a:pt x="52090" y="48617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73" name="Text 71"/>
          <p:cNvSpPr/>
          <p:nvPr/>
        </p:nvSpPr>
        <p:spPr>
          <a:xfrm>
            <a:off x="801688" y="5651500"/>
            <a:ext cx="46116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AI Research Lab</a:t>
            </a:r>
            <a:endParaRPr lang="en-US" sz="1600" dirty="0"/>
          </a:p>
        </p:txBody>
      </p:sp>
      <p:sp>
        <p:nvSpPr>
          <p:cNvPr id="74" name="Text 72"/>
          <p:cNvSpPr/>
          <p:nvPr/>
        </p:nvSpPr>
        <p:spPr>
          <a:xfrm>
            <a:off x="801688" y="5842000"/>
            <a:ext cx="4603750" cy="1508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5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Manages 500+ model versions with 70% storage reduction and full experiment reproducibility</a:t>
            </a:r>
            <a:endParaRPr lang="en-US" sz="1600" dirty="0"/>
          </a:p>
        </p:txBody>
      </p:sp>
      <p:sp>
        <p:nvSpPr>
          <p:cNvPr id="75" name="Shape 73"/>
          <p:cNvSpPr/>
          <p:nvPr/>
        </p:nvSpPr>
        <p:spPr>
          <a:xfrm>
            <a:off x="452438" y="6058297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63500" y="0"/>
                </a:moveTo>
                <a:lnTo>
                  <a:pt x="190500" y="0"/>
                </a:lnTo>
                <a:cubicBezTo>
                  <a:pt x="225547" y="0"/>
                  <a:pt x="254000" y="28453"/>
                  <a:pt x="254000" y="63500"/>
                </a:cubicBezTo>
                <a:lnTo>
                  <a:pt x="254000" y="190500"/>
                </a:lnTo>
                <a:cubicBezTo>
                  <a:pt x="254000" y="225547"/>
                  <a:pt x="225547" y="254000"/>
                  <a:pt x="190500" y="254000"/>
                </a:cubicBezTo>
                <a:lnTo>
                  <a:pt x="63500" y="254000"/>
                </a:lnTo>
                <a:cubicBezTo>
                  <a:pt x="28453" y="254000"/>
                  <a:pt x="0" y="225547"/>
                  <a:pt x="0" y="1905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5E81AC">
              <a:alpha val="30196"/>
            </a:srgbClr>
          </a:solidFill>
          <a:ln/>
        </p:spPr>
      </p:sp>
      <p:sp>
        <p:nvSpPr>
          <p:cNvPr id="76" name="Shape 74"/>
          <p:cNvSpPr/>
          <p:nvPr/>
        </p:nvSpPr>
        <p:spPr>
          <a:xfrm>
            <a:off x="525859" y="6129734"/>
            <a:ext cx="111125" cy="111125"/>
          </a:xfrm>
          <a:custGeom>
            <a:avLst/>
            <a:gdLst/>
            <a:ahLst/>
            <a:cxnLst/>
            <a:rect l="l" t="t" r="r" b="b"/>
            <a:pathLst>
              <a:path w="111125" h="111125">
                <a:moveTo>
                  <a:pt x="13891" y="13891"/>
                </a:moveTo>
                <a:cubicBezTo>
                  <a:pt x="13891" y="10049"/>
                  <a:pt x="10787" y="6945"/>
                  <a:pt x="6945" y="6945"/>
                </a:cubicBezTo>
                <a:cubicBezTo>
                  <a:pt x="3104" y="6945"/>
                  <a:pt x="0" y="10049"/>
                  <a:pt x="0" y="13891"/>
                </a:cubicBezTo>
                <a:lnTo>
                  <a:pt x="0" y="86816"/>
                </a:lnTo>
                <a:cubicBezTo>
                  <a:pt x="0" y="96410"/>
                  <a:pt x="7770" y="104180"/>
                  <a:pt x="17363" y="104180"/>
                </a:cubicBezTo>
                <a:lnTo>
                  <a:pt x="104180" y="104180"/>
                </a:lnTo>
                <a:cubicBezTo>
                  <a:pt x="108021" y="104180"/>
                  <a:pt x="111125" y="101076"/>
                  <a:pt x="111125" y="97234"/>
                </a:cubicBezTo>
                <a:cubicBezTo>
                  <a:pt x="111125" y="93393"/>
                  <a:pt x="108021" y="90289"/>
                  <a:pt x="104180" y="90289"/>
                </a:cubicBezTo>
                <a:lnTo>
                  <a:pt x="17363" y="90289"/>
                </a:lnTo>
                <a:cubicBezTo>
                  <a:pt x="15453" y="90289"/>
                  <a:pt x="13891" y="88726"/>
                  <a:pt x="13891" y="86816"/>
                </a:cubicBezTo>
                <a:lnTo>
                  <a:pt x="13891" y="13891"/>
                </a:lnTo>
                <a:close/>
                <a:moveTo>
                  <a:pt x="102140" y="32686"/>
                </a:moveTo>
                <a:cubicBezTo>
                  <a:pt x="104853" y="29973"/>
                  <a:pt x="104853" y="25567"/>
                  <a:pt x="102140" y="22854"/>
                </a:cubicBezTo>
                <a:cubicBezTo>
                  <a:pt x="99426" y="20141"/>
                  <a:pt x="95021" y="20141"/>
                  <a:pt x="92308" y="22854"/>
                </a:cubicBezTo>
                <a:lnTo>
                  <a:pt x="69453" y="45731"/>
                </a:lnTo>
                <a:lnTo>
                  <a:pt x="56995" y="33294"/>
                </a:lnTo>
                <a:cubicBezTo>
                  <a:pt x="54282" y="30581"/>
                  <a:pt x="49876" y="30581"/>
                  <a:pt x="47163" y="33294"/>
                </a:cubicBezTo>
                <a:lnTo>
                  <a:pt x="26327" y="54130"/>
                </a:lnTo>
                <a:cubicBezTo>
                  <a:pt x="23614" y="56843"/>
                  <a:pt x="23614" y="61249"/>
                  <a:pt x="26327" y="63962"/>
                </a:cubicBezTo>
                <a:cubicBezTo>
                  <a:pt x="29040" y="66675"/>
                  <a:pt x="33446" y="66675"/>
                  <a:pt x="36159" y="63962"/>
                </a:cubicBezTo>
                <a:lnTo>
                  <a:pt x="52090" y="48031"/>
                </a:lnTo>
                <a:lnTo>
                  <a:pt x="64548" y="60489"/>
                </a:lnTo>
                <a:cubicBezTo>
                  <a:pt x="67261" y="63202"/>
                  <a:pt x="71667" y="63202"/>
                  <a:pt x="74380" y="60489"/>
                </a:cubicBezTo>
                <a:lnTo>
                  <a:pt x="102161" y="32708"/>
                </a:ln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77" name="Text 75"/>
          <p:cNvSpPr/>
          <p:nvPr/>
        </p:nvSpPr>
        <p:spPr>
          <a:xfrm>
            <a:off x="801688" y="6058297"/>
            <a:ext cx="47228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Financial Analytics</a:t>
            </a:r>
            <a:endParaRPr lang="en-US" sz="1600" dirty="0"/>
          </a:p>
        </p:txBody>
      </p:sp>
      <p:sp>
        <p:nvSpPr>
          <p:cNvPr id="78" name="Text 76"/>
          <p:cNvSpPr/>
          <p:nvPr/>
        </p:nvSpPr>
        <p:spPr>
          <a:xfrm>
            <a:off x="801688" y="6248797"/>
            <a:ext cx="4714875" cy="1508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5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Tracks complex data pipelines with SQLite state management, reducing debugging time by 60%</a:t>
            </a:r>
            <a:endParaRPr lang="en-US" sz="1600" dirty="0"/>
          </a:p>
        </p:txBody>
      </p:sp>
      <p:sp>
        <p:nvSpPr>
          <p:cNvPr id="79" name="Shape 77"/>
          <p:cNvSpPr/>
          <p:nvPr/>
        </p:nvSpPr>
        <p:spPr>
          <a:xfrm>
            <a:off x="6159500" y="56515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63500" y="0"/>
                </a:moveTo>
                <a:lnTo>
                  <a:pt x="190500" y="0"/>
                </a:lnTo>
                <a:cubicBezTo>
                  <a:pt x="225547" y="0"/>
                  <a:pt x="254000" y="28453"/>
                  <a:pt x="254000" y="63500"/>
                </a:cubicBezTo>
                <a:lnTo>
                  <a:pt x="254000" y="190500"/>
                </a:lnTo>
                <a:cubicBezTo>
                  <a:pt x="254000" y="225547"/>
                  <a:pt x="225547" y="254000"/>
                  <a:pt x="190500" y="254000"/>
                </a:cubicBezTo>
                <a:lnTo>
                  <a:pt x="63500" y="254000"/>
                </a:lnTo>
                <a:cubicBezTo>
                  <a:pt x="28453" y="254000"/>
                  <a:pt x="0" y="225547"/>
                  <a:pt x="0" y="1905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5E81AC">
              <a:alpha val="30196"/>
            </a:srgbClr>
          </a:solidFill>
          <a:ln/>
        </p:spPr>
      </p:sp>
      <p:sp>
        <p:nvSpPr>
          <p:cNvPr id="80" name="Shape 78"/>
          <p:cNvSpPr/>
          <p:nvPr/>
        </p:nvSpPr>
        <p:spPr>
          <a:xfrm>
            <a:off x="6219031" y="5722938"/>
            <a:ext cx="138906" cy="111125"/>
          </a:xfrm>
          <a:custGeom>
            <a:avLst/>
            <a:gdLst/>
            <a:ahLst/>
            <a:cxnLst/>
            <a:rect l="l" t="t" r="r" b="b"/>
            <a:pathLst>
              <a:path w="138906" h="111125">
                <a:moveTo>
                  <a:pt x="97234" y="13891"/>
                </a:moveTo>
                <a:cubicBezTo>
                  <a:pt x="120241" y="13891"/>
                  <a:pt x="138906" y="32556"/>
                  <a:pt x="138906" y="55563"/>
                </a:cubicBezTo>
                <a:cubicBezTo>
                  <a:pt x="138906" y="78569"/>
                  <a:pt x="120241" y="97234"/>
                  <a:pt x="97234" y="97234"/>
                </a:cubicBezTo>
                <a:lnTo>
                  <a:pt x="41672" y="97234"/>
                </a:lnTo>
                <a:cubicBezTo>
                  <a:pt x="18666" y="97234"/>
                  <a:pt x="0" y="78569"/>
                  <a:pt x="0" y="55563"/>
                </a:cubicBezTo>
                <a:cubicBezTo>
                  <a:pt x="0" y="32556"/>
                  <a:pt x="18666" y="13891"/>
                  <a:pt x="41672" y="13891"/>
                </a:cubicBezTo>
                <a:lnTo>
                  <a:pt x="97234" y="13891"/>
                </a:lnTo>
                <a:close/>
                <a:moveTo>
                  <a:pt x="41672" y="38199"/>
                </a:moveTo>
                <a:cubicBezTo>
                  <a:pt x="38785" y="38199"/>
                  <a:pt x="36463" y="40522"/>
                  <a:pt x="36463" y="43408"/>
                </a:cubicBezTo>
                <a:lnTo>
                  <a:pt x="36463" y="50354"/>
                </a:lnTo>
                <a:lnTo>
                  <a:pt x="29518" y="50354"/>
                </a:lnTo>
                <a:cubicBezTo>
                  <a:pt x="26631" y="50354"/>
                  <a:pt x="24309" y="52676"/>
                  <a:pt x="24309" y="55563"/>
                </a:cubicBezTo>
                <a:cubicBezTo>
                  <a:pt x="24309" y="58449"/>
                  <a:pt x="26631" y="60771"/>
                  <a:pt x="29518" y="60771"/>
                </a:cubicBezTo>
                <a:lnTo>
                  <a:pt x="36463" y="60771"/>
                </a:lnTo>
                <a:lnTo>
                  <a:pt x="36463" y="67717"/>
                </a:lnTo>
                <a:cubicBezTo>
                  <a:pt x="36463" y="70603"/>
                  <a:pt x="38785" y="72926"/>
                  <a:pt x="41672" y="72926"/>
                </a:cubicBezTo>
                <a:cubicBezTo>
                  <a:pt x="44559" y="72926"/>
                  <a:pt x="46881" y="70603"/>
                  <a:pt x="46881" y="67717"/>
                </a:cubicBezTo>
                <a:lnTo>
                  <a:pt x="46881" y="60771"/>
                </a:lnTo>
                <a:lnTo>
                  <a:pt x="53826" y="60771"/>
                </a:lnTo>
                <a:cubicBezTo>
                  <a:pt x="56713" y="60771"/>
                  <a:pt x="59035" y="58449"/>
                  <a:pt x="59035" y="55563"/>
                </a:cubicBezTo>
                <a:cubicBezTo>
                  <a:pt x="59035" y="52676"/>
                  <a:pt x="56713" y="50354"/>
                  <a:pt x="53826" y="50354"/>
                </a:cubicBezTo>
                <a:lnTo>
                  <a:pt x="46881" y="50354"/>
                </a:lnTo>
                <a:lnTo>
                  <a:pt x="46881" y="43408"/>
                </a:lnTo>
                <a:cubicBezTo>
                  <a:pt x="46881" y="40522"/>
                  <a:pt x="44559" y="38199"/>
                  <a:pt x="41672" y="38199"/>
                </a:cubicBezTo>
                <a:close/>
                <a:moveTo>
                  <a:pt x="93762" y="59035"/>
                </a:moveTo>
                <a:cubicBezTo>
                  <a:pt x="89928" y="59035"/>
                  <a:pt x="86816" y="62147"/>
                  <a:pt x="86816" y="65980"/>
                </a:cubicBezTo>
                <a:cubicBezTo>
                  <a:pt x="86816" y="69814"/>
                  <a:pt x="89928" y="72926"/>
                  <a:pt x="93762" y="72926"/>
                </a:cubicBezTo>
                <a:cubicBezTo>
                  <a:pt x="97595" y="72926"/>
                  <a:pt x="100707" y="69814"/>
                  <a:pt x="100707" y="65980"/>
                </a:cubicBezTo>
                <a:cubicBezTo>
                  <a:pt x="100707" y="62147"/>
                  <a:pt x="97595" y="59035"/>
                  <a:pt x="93762" y="59035"/>
                </a:cubicBezTo>
                <a:close/>
                <a:moveTo>
                  <a:pt x="107652" y="38199"/>
                </a:moveTo>
                <a:cubicBezTo>
                  <a:pt x="103819" y="38199"/>
                  <a:pt x="100707" y="41311"/>
                  <a:pt x="100707" y="45145"/>
                </a:cubicBezTo>
                <a:cubicBezTo>
                  <a:pt x="100707" y="48978"/>
                  <a:pt x="103819" y="52090"/>
                  <a:pt x="107652" y="52090"/>
                </a:cubicBezTo>
                <a:cubicBezTo>
                  <a:pt x="111486" y="52090"/>
                  <a:pt x="114598" y="48978"/>
                  <a:pt x="114598" y="45145"/>
                </a:cubicBezTo>
                <a:cubicBezTo>
                  <a:pt x="114598" y="41311"/>
                  <a:pt x="111486" y="38199"/>
                  <a:pt x="107652" y="38199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81" name="Text 79"/>
          <p:cNvSpPr/>
          <p:nvPr/>
        </p:nvSpPr>
        <p:spPr>
          <a:xfrm>
            <a:off x="6508750" y="5651500"/>
            <a:ext cx="4818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Game Studio</a:t>
            </a:r>
            <a:endParaRPr lang="en-US" sz="1600" dirty="0"/>
          </a:p>
        </p:txBody>
      </p:sp>
      <p:sp>
        <p:nvSpPr>
          <p:cNvPr id="82" name="Text 80"/>
          <p:cNvSpPr/>
          <p:nvPr/>
        </p:nvSpPr>
        <p:spPr>
          <a:xfrm>
            <a:off x="6508750" y="5842000"/>
            <a:ext cx="4810125" cy="1508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5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Versions large binary assets with Git LFS, achieving 3x compression and streamlined collaboration</a:t>
            </a:r>
            <a:endParaRPr lang="en-US" sz="1600" dirty="0"/>
          </a:p>
        </p:txBody>
      </p:sp>
      <p:sp>
        <p:nvSpPr>
          <p:cNvPr id="83" name="Shape 81"/>
          <p:cNvSpPr/>
          <p:nvPr/>
        </p:nvSpPr>
        <p:spPr>
          <a:xfrm>
            <a:off x="6159500" y="6058297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63500" y="0"/>
                </a:moveTo>
                <a:lnTo>
                  <a:pt x="190500" y="0"/>
                </a:lnTo>
                <a:cubicBezTo>
                  <a:pt x="225547" y="0"/>
                  <a:pt x="254000" y="28453"/>
                  <a:pt x="254000" y="63500"/>
                </a:cubicBezTo>
                <a:lnTo>
                  <a:pt x="254000" y="190500"/>
                </a:lnTo>
                <a:cubicBezTo>
                  <a:pt x="254000" y="225547"/>
                  <a:pt x="225547" y="254000"/>
                  <a:pt x="190500" y="254000"/>
                </a:cubicBezTo>
                <a:lnTo>
                  <a:pt x="63500" y="254000"/>
                </a:lnTo>
                <a:cubicBezTo>
                  <a:pt x="28453" y="254000"/>
                  <a:pt x="0" y="225547"/>
                  <a:pt x="0" y="1905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5E81AC">
              <a:alpha val="30196"/>
            </a:srgbClr>
          </a:solidFill>
          <a:ln/>
        </p:spPr>
      </p:sp>
      <p:sp>
        <p:nvSpPr>
          <p:cNvPr id="84" name="Shape 82"/>
          <p:cNvSpPr/>
          <p:nvPr/>
        </p:nvSpPr>
        <p:spPr>
          <a:xfrm>
            <a:off x="6232922" y="6129734"/>
            <a:ext cx="111125" cy="111125"/>
          </a:xfrm>
          <a:custGeom>
            <a:avLst/>
            <a:gdLst/>
            <a:ahLst/>
            <a:cxnLst/>
            <a:rect l="l" t="t" r="r" b="b"/>
            <a:pathLst>
              <a:path w="111125" h="111125">
                <a:moveTo>
                  <a:pt x="59013" y="4384"/>
                </a:moveTo>
                <a:cubicBezTo>
                  <a:pt x="56886" y="3169"/>
                  <a:pt x="54260" y="3169"/>
                  <a:pt x="52112" y="4384"/>
                </a:cubicBezTo>
                <a:lnTo>
                  <a:pt x="3494" y="32165"/>
                </a:lnTo>
                <a:cubicBezTo>
                  <a:pt x="760" y="33728"/>
                  <a:pt x="-586" y="36940"/>
                  <a:pt x="217" y="39979"/>
                </a:cubicBezTo>
                <a:cubicBezTo>
                  <a:pt x="1020" y="43018"/>
                  <a:pt x="3798" y="45145"/>
                  <a:pt x="6945" y="45145"/>
                </a:cubicBezTo>
                <a:lnTo>
                  <a:pt x="13891" y="45145"/>
                </a:lnTo>
                <a:lnTo>
                  <a:pt x="13891" y="90289"/>
                </a:lnTo>
                <a:lnTo>
                  <a:pt x="13891" y="90289"/>
                </a:lnTo>
                <a:lnTo>
                  <a:pt x="2778" y="98623"/>
                </a:lnTo>
                <a:cubicBezTo>
                  <a:pt x="1020" y="99926"/>
                  <a:pt x="0" y="101988"/>
                  <a:pt x="0" y="104180"/>
                </a:cubicBezTo>
                <a:cubicBezTo>
                  <a:pt x="0" y="108021"/>
                  <a:pt x="3104" y="111125"/>
                  <a:pt x="6945" y="111125"/>
                </a:cubicBezTo>
                <a:lnTo>
                  <a:pt x="104180" y="111125"/>
                </a:lnTo>
                <a:cubicBezTo>
                  <a:pt x="108021" y="111125"/>
                  <a:pt x="111125" y="108021"/>
                  <a:pt x="111125" y="104180"/>
                </a:cubicBezTo>
                <a:cubicBezTo>
                  <a:pt x="111125" y="101988"/>
                  <a:pt x="110105" y="99926"/>
                  <a:pt x="108347" y="98623"/>
                </a:cubicBezTo>
                <a:lnTo>
                  <a:pt x="97234" y="90289"/>
                </a:lnTo>
                <a:lnTo>
                  <a:pt x="97234" y="45145"/>
                </a:lnTo>
                <a:lnTo>
                  <a:pt x="104180" y="45145"/>
                </a:lnTo>
                <a:cubicBezTo>
                  <a:pt x="107327" y="45145"/>
                  <a:pt x="110083" y="43018"/>
                  <a:pt x="110886" y="39979"/>
                </a:cubicBezTo>
                <a:cubicBezTo>
                  <a:pt x="111689" y="36940"/>
                  <a:pt x="110344" y="33728"/>
                  <a:pt x="107609" y="32165"/>
                </a:cubicBezTo>
                <a:lnTo>
                  <a:pt x="58992" y="4384"/>
                </a:lnTo>
                <a:close/>
                <a:moveTo>
                  <a:pt x="86816" y="45145"/>
                </a:moveTo>
                <a:lnTo>
                  <a:pt x="86816" y="90289"/>
                </a:lnTo>
                <a:lnTo>
                  <a:pt x="72926" y="90289"/>
                </a:lnTo>
                <a:lnTo>
                  <a:pt x="72926" y="45145"/>
                </a:lnTo>
                <a:lnTo>
                  <a:pt x="86816" y="45145"/>
                </a:lnTo>
                <a:close/>
                <a:moveTo>
                  <a:pt x="62508" y="45145"/>
                </a:moveTo>
                <a:lnTo>
                  <a:pt x="62508" y="90289"/>
                </a:lnTo>
                <a:lnTo>
                  <a:pt x="48617" y="90289"/>
                </a:lnTo>
                <a:lnTo>
                  <a:pt x="48617" y="45145"/>
                </a:lnTo>
                <a:lnTo>
                  <a:pt x="62508" y="45145"/>
                </a:lnTo>
                <a:close/>
                <a:moveTo>
                  <a:pt x="38199" y="45145"/>
                </a:moveTo>
                <a:lnTo>
                  <a:pt x="38199" y="90289"/>
                </a:lnTo>
                <a:lnTo>
                  <a:pt x="24309" y="90289"/>
                </a:lnTo>
                <a:lnTo>
                  <a:pt x="24309" y="45145"/>
                </a:lnTo>
                <a:lnTo>
                  <a:pt x="38199" y="45145"/>
                </a:lnTo>
                <a:close/>
                <a:moveTo>
                  <a:pt x="55563" y="20836"/>
                </a:moveTo>
                <a:cubicBezTo>
                  <a:pt x="59396" y="20836"/>
                  <a:pt x="62508" y="23948"/>
                  <a:pt x="62508" y="27781"/>
                </a:cubicBezTo>
                <a:cubicBezTo>
                  <a:pt x="62508" y="31614"/>
                  <a:pt x="59396" y="34727"/>
                  <a:pt x="55563" y="34727"/>
                </a:cubicBezTo>
                <a:cubicBezTo>
                  <a:pt x="51729" y="34727"/>
                  <a:pt x="48617" y="31614"/>
                  <a:pt x="48617" y="27781"/>
                </a:cubicBezTo>
                <a:cubicBezTo>
                  <a:pt x="48617" y="23948"/>
                  <a:pt x="51729" y="20836"/>
                  <a:pt x="55563" y="20836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85" name="Text 83"/>
          <p:cNvSpPr/>
          <p:nvPr/>
        </p:nvSpPr>
        <p:spPr>
          <a:xfrm>
            <a:off x="6508750" y="6058297"/>
            <a:ext cx="4445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Research Institution</a:t>
            </a:r>
            <a:endParaRPr lang="en-US" sz="1600" dirty="0"/>
          </a:p>
        </p:txBody>
      </p:sp>
      <p:sp>
        <p:nvSpPr>
          <p:cNvPr id="86" name="Text 84"/>
          <p:cNvSpPr/>
          <p:nvPr/>
        </p:nvSpPr>
        <p:spPr>
          <a:xfrm>
            <a:off x="6508750" y="6248797"/>
            <a:ext cx="4437063" cy="1508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5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Automated web content collection with Spider Entity for comprehensive research archives</a:t>
            </a:r>
            <a:endParaRPr lang="en-US" sz="1600" dirty="0"/>
          </a:p>
        </p:txBody>
      </p:sp>
      <p:sp>
        <p:nvSpPr>
          <p:cNvPr id="87" name="Shape 85"/>
          <p:cNvSpPr/>
          <p:nvPr/>
        </p:nvSpPr>
        <p:spPr>
          <a:xfrm>
            <a:off x="452438" y="6500813"/>
            <a:ext cx="11287125" cy="7938"/>
          </a:xfrm>
          <a:custGeom>
            <a:avLst/>
            <a:gdLst/>
            <a:ahLst/>
            <a:cxnLst/>
            <a:rect l="l" t="t" r="r" b="b"/>
            <a:pathLst>
              <a:path w="11287125" h="7938">
                <a:moveTo>
                  <a:pt x="0" y="0"/>
                </a:moveTo>
                <a:lnTo>
                  <a:pt x="11287125" y="0"/>
                </a:lnTo>
                <a:lnTo>
                  <a:pt x="11287125" y="7938"/>
                </a:lnTo>
                <a:lnTo>
                  <a:pt x="0" y="7938"/>
                </a:lnTo>
                <a:lnTo>
                  <a:pt x="0" y="0"/>
                </a:lnTo>
                <a:close/>
              </a:path>
            </a:pathLst>
          </a:custGeom>
          <a:solidFill>
            <a:srgbClr val="4A6E75">
              <a:alpha val="30196"/>
            </a:srgbClr>
          </a:solidFill>
          <a:ln/>
        </p:spPr>
      </p:sp>
      <p:sp>
        <p:nvSpPr>
          <p:cNvPr id="88" name="Text 86"/>
          <p:cNvSpPr/>
          <p:nvPr/>
        </p:nvSpPr>
        <p:spPr>
          <a:xfrm>
            <a:off x="404813" y="6600031"/>
            <a:ext cx="928688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</a:t>
            </a:r>
            <a:endParaRPr lang="en-US" sz="1600" dirty="0"/>
          </a:p>
        </p:txBody>
      </p:sp>
      <p:sp>
        <p:nvSpPr>
          <p:cNvPr id="89" name="Text 87"/>
          <p:cNvSpPr/>
          <p:nvPr/>
        </p:nvSpPr>
        <p:spPr>
          <a:xfrm>
            <a:off x="424656" y="6854031"/>
            <a:ext cx="8890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Primary Domains</a:t>
            </a:r>
            <a:endParaRPr lang="en-US" sz="1600" dirty="0"/>
          </a:p>
        </p:txBody>
      </p:sp>
      <p:sp>
        <p:nvSpPr>
          <p:cNvPr id="90" name="Text 88"/>
          <p:cNvSpPr/>
          <p:nvPr/>
        </p:nvSpPr>
        <p:spPr>
          <a:xfrm>
            <a:off x="1429329" y="6600031"/>
            <a:ext cx="611188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15+</a:t>
            </a:r>
            <a:endParaRPr lang="en-US" sz="1600" dirty="0"/>
          </a:p>
        </p:txBody>
      </p:sp>
      <p:sp>
        <p:nvSpPr>
          <p:cNvPr id="91" name="Text 89"/>
          <p:cNvSpPr/>
          <p:nvPr/>
        </p:nvSpPr>
        <p:spPr>
          <a:xfrm>
            <a:off x="1449173" y="6854031"/>
            <a:ext cx="5715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Use Cases</a:t>
            </a:r>
            <a:endParaRPr lang="en-US" sz="1600" dirty="0"/>
          </a:p>
        </p:txBody>
      </p:sp>
      <p:sp>
        <p:nvSpPr>
          <p:cNvPr id="92" name="Text 90"/>
          <p:cNvSpPr/>
          <p:nvPr/>
        </p:nvSpPr>
        <p:spPr>
          <a:xfrm>
            <a:off x="2136593" y="6600031"/>
            <a:ext cx="889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70%</a:t>
            </a:r>
            <a:endParaRPr lang="en-US" sz="1600" dirty="0"/>
          </a:p>
        </p:txBody>
      </p:sp>
      <p:sp>
        <p:nvSpPr>
          <p:cNvPr id="93" name="Text 91"/>
          <p:cNvSpPr/>
          <p:nvPr/>
        </p:nvSpPr>
        <p:spPr>
          <a:xfrm>
            <a:off x="2156437" y="6854031"/>
            <a:ext cx="8493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Storage Savings</a:t>
            </a:r>
            <a:endParaRPr lang="en-US" sz="1600" dirty="0"/>
          </a:p>
        </p:txBody>
      </p:sp>
      <p:sp>
        <p:nvSpPr>
          <p:cNvPr id="94" name="Text 92"/>
          <p:cNvSpPr/>
          <p:nvPr/>
        </p:nvSpPr>
        <p:spPr>
          <a:xfrm>
            <a:off x="10692888" y="6631781"/>
            <a:ext cx="10477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875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Enterprise Impact</a:t>
            </a:r>
            <a:endParaRPr lang="en-US" sz="1600" dirty="0"/>
          </a:p>
        </p:txBody>
      </p:sp>
      <p:sp>
        <p:nvSpPr>
          <p:cNvPr id="95" name="Text 93"/>
          <p:cNvSpPr/>
          <p:nvPr/>
        </p:nvSpPr>
        <p:spPr>
          <a:xfrm>
            <a:off x="10684951" y="6790531"/>
            <a:ext cx="10556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000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Production Ready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7500" y="317500"/>
            <a:ext cx="47625" cy="317500"/>
          </a:xfrm>
          <a:custGeom>
            <a:avLst/>
            <a:gdLst/>
            <a:ahLst/>
            <a:cxnLst/>
            <a:rect l="l" t="t" r="r" b="b"/>
            <a:pathLst>
              <a:path w="47625" h="317500">
                <a:moveTo>
                  <a:pt x="0" y="0"/>
                </a:moveTo>
                <a:lnTo>
                  <a:pt x="47625" y="0"/>
                </a:lnTo>
                <a:lnTo>
                  <a:pt x="47625" y="317500"/>
                </a:lnTo>
                <a:lnTo>
                  <a:pt x="0" y="317500"/>
                </a:lnTo>
                <a:lnTo>
                  <a:pt x="0" y="0"/>
                </a:ln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3" name="Text 1"/>
          <p:cNvSpPr/>
          <p:nvPr/>
        </p:nvSpPr>
        <p:spPr>
          <a:xfrm>
            <a:off x="492125" y="317500"/>
            <a:ext cx="395287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b="1" dirty="0">
                <a:solidFill>
                  <a:srgbClr val="D8DEE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Performance &amp; Configuration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17500" y="762000"/>
            <a:ext cx="11620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Optimized performance with comprehensive configuration options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33375" y="1079500"/>
            <a:ext cx="3730625" cy="3667125"/>
          </a:xfrm>
          <a:custGeom>
            <a:avLst/>
            <a:gdLst/>
            <a:ahLst/>
            <a:cxnLst/>
            <a:rect l="l" t="t" r="r" b="b"/>
            <a:pathLst>
              <a:path w="3730625" h="3667125">
                <a:moveTo>
                  <a:pt x="0" y="0"/>
                </a:moveTo>
                <a:lnTo>
                  <a:pt x="3730625" y="0"/>
                </a:lnTo>
                <a:lnTo>
                  <a:pt x="3730625" y="3667125"/>
                </a:lnTo>
                <a:lnTo>
                  <a:pt x="0" y="3667125"/>
                </a:lnTo>
                <a:lnTo>
                  <a:pt x="0" y="0"/>
                </a:lnTo>
                <a:close/>
              </a:path>
            </a:pathLst>
          </a:custGeom>
          <a:solidFill>
            <a:srgbClr val="4A6E75">
              <a:alpha val="10196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333375" y="1079500"/>
            <a:ext cx="31750" cy="3667125"/>
          </a:xfrm>
          <a:custGeom>
            <a:avLst/>
            <a:gdLst/>
            <a:ahLst/>
            <a:cxnLst/>
            <a:rect l="l" t="t" r="r" b="b"/>
            <a:pathLst>
              <a:path w="31750" h="3667125">
                <a:moveTo>
                  <a:pt x="0" y="0"/>
                </a:moveTo>
                <a:lnTo>
                  <a:pt x="31750" y="0"/>
                </a:lnTo>
                <a:lnTo>
                  <a:pt x="31750" y="3667125"/>
                </a:lnTo>
                <a:lnTo>
                  <a:pt x="0" y="3667125"/>
                </a:lnTo>
                <a:lnTo>
                  <a:pt x="0" y="0"/>
                </a:ln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7" name="Shape 5"/>
          <p:cNvSpPr/>
          <p:nvPr/>
        </p:nvSpPr>
        <p:spPr>
          <a:xfrm>
            <a:off x="508000" y="12382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5E81AC">
              <a:alpha val="30196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629047" y="1349375"/>
            <a:ext cx="138906" cy="158750"/>
          </a:xfrm>
          <a:custGeom>
            <a:avLst/>
            <a:gdLst/>
            <a:ahLst/>
            <a:cxnLst/>
            <a:rect l="l" t="t" r="r" b="b"/>
            <a:pathLst>
              <a:path w="138906" h="158750">
                <a:moveTo>
                  <a:pt x="49609" y="19844"/>
                </a:moveTo>
                <a:cubicBezTo>
                  <a:pt x="49609" y="14356"/>
                  <a:pt x="45176" y="9922"/>
                  <a:pt x="39688" y="9922"/>
                </a:cubicBezTo>
                <a:cubicBezTo>
                  <a:pt x="34199" y="9922"/>
                  <a:pt x="29766" y="14356"/>
                  <a:pt x="29766" y="19844"/>
                </a:cubicBezTo>
                <a:lnTo>
                  <a:pt x="29766" y="39688"/>
                </a:lnTo>
                <a:lnTo>
                  <a:pt x="9922" y="39688"/>
                </a:lnTo>
                <a:cubicBezTo>
                  <a:pt x="4434" y="39688"/>
                  <a:pt x="0" y="44121"/>
                  <a:pt x="0" y="49609"/>
                </a:cubicBezTo>
                <a:cubicBezTo>
                  <a:pt x="0" y="55097"/>
                  <a:pt x="4434" y="59531"/>
                  <a:pt x="9922" y="59531"/>
                </a:cubicBezTo>
                <a:lnTo>
                  <a:pt x="39688" y="59531"/>
                </a:lnTo>
                <a:cubicBezTo>
                  <a:pt x="45176" y="59531"/>
                  <a:pt x="49609" y="55097"/>
                  <a:pt x="49609" y="49609"/>
                </a:cubicBezTo>
                <a:lnTo>
                  <a:pt x="49609" y="19844"/>
                </a:lnTo>
                <a:close/>
                <a:moveTo>
                  <a:pt x="9922" y="99219"/>
                </a:moveTo>
                <a:cubicBezTo>
                  <a:pt x="4434" y="99219"/>
                  <a:pt x="0" y="103653"/>
                  <a:pt x="0" y="109141"/>
                </a:cubicBezTo>
                <a:cubicBezTo>
                  <a:pt x="0" y="114629"/>
                  <a:pt x="4434" y="119062"/>
                  <a:pt x="9922" y="119062"/>
                </a:cubicBezTo>
                <a:lnTo>
                  <a:pt x="29766" y="119062"/>
                </a:lnTo>
                <a:lnTo>
                  <a:pt x="29766" y="138906"/>
                </a:lnTo>
                <a:cubicBezTo>
                  <a:pt x="29766" y="144394"/>
                  <a:pt x="34199" y="148828"/>
                  <a:pt x="39688" y="148828"/>
                </a:cubicBezTo>
                <a:cubicBezTo>
                  <a:pt x="45176" y="148828"/>
                  <a:pt x="49609" y="144394"/>
                  <a:pt x="49609" y="138906"/>
                </a:cubicBezTo>
                <a:lnTo>
                  <a:pt x="49609" y="109141"/>
                </a:lnTo>
                <a:cubicBezTo>
                  <a:pt x="49609" y="103653"/>
                  <a:pt x="45176" y="99219"/>
                  <a:pt x="39688" y="99219"/>
                </a:cubicBezTo>
                <a:lnTo>
                  <a:pt x="9922" y="99219"/>
                </a:lnTo>
                <a:close/>
                <a:moveTo>
                  <a:pt x="109141" y="19844"/>
                </a:moveTo>
                <a:cubicBezTo>
                  <a:pt x="109141" y="14356"/>
                  <a:pt x="104707" y="9922"/>
                  <a:pt x="99219" y="9922"/>
                </a:cubicBezTo>
                <a:cubicBezTo>
                  <a:pt x="93731" y="9922"/>
                  <a:pt x="89297" y="14356"/>
                  <a:pt x="89297" y="19844"/>
                </a:cubicBezTo>
                <a:lnTo>
                  <a:pt x="89297" y="49609"/>
                </a:lnTo>
                <a:cubicBezTo>
                  <a:pt x="89297" y="55097"/>
                  <a:pt x="93731" y="59531"/>
                  <a:pt x="99219" y="59531"/>
                </a:cubicBezTo>
                <a:lnTo>
                  <a:pt x="128984" y="59531"/>
                </a:lnTo>
                <a:cubicBezTo>
                  <a:pt x="134472" y="59531"/>
                  <a:pt x="138906" y="55097"/>
                  <a:pt x="138906" y="49609"/>
                </a:cubicBezTo>
                <a:cubicBezTo>
                  <a:pt x="138906" y="44121"/>
                  <a:pt x="134472" y="39688"/>
                  <a:pt x="128984" y="39688"/>
                </a:cubicBezTo>
                <a:lnTo>
                  <a:pt x="109141" y="39688"/>
                </a:lnTo>
                <a:lnTo>
                  <a:pt x="109141" y="19844"/>
                </a:lnTo>
                <a:close/>
                <a:moveTo>
                  <a:pt x="99219" y="99219"/>
                </a:moveTo>
                <a:cubicBezTo>
                  <a:pt x="93731" y="99219"/>
                  <a:pt x="89297" y="103653"/>
                  <a:pt x="89297" y="109141"/>
                </a:cubicBezTo>
                <a:lnTo>
                  <a:pt x="89297" y="138906"/>
                </a:lnTo>
                <a:cubicBezTo>
                  <a:pt x="89297" y="144394"/>
                  <a:pt x="93731" y="148828"/>
                  <a:pt x="99219" y="148828"/>
                </a:cubicBezTo>
                <a:cubicBezTo>
                  <a:pt x="104707" y="148828"/>
                  <a:pt x="109141" y="144394"/>
                  <a:pt x="109141" y="138906"/>
                </a:cubicBezTo>
                <a:lnTo>
                  <a:pt x="109141" y="119062"/>
                </a:lnTo>
                <a:lnTo>
                  <a:pt x="128984" y="119062"/>
                </a:lnTo>
                <a:cubicBezTo>
                  <a:pt x="134472" y="119062"/>
                  <a:pt x="138906" y="114629"/>
                  <a:pt x="138906" y="109141"/>
                </a:cubicBezTo>
                <a:cubicBezTo>
                  <a:pt x="138906" y="103653"/>
                  <a:pt x="134472" y="99219"/>
                  <a:pt x="128984" y="99219"/>
                </a:cubicBezTo>
                <a:lnTo>
                  <a:pt x="99219" y="99219"/>
                </a:ln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9" name="Text 7"/>
          <p:cNvSpPr/>
          <p:nvPr/>
        </p:nvSpPr>
        <p:spPr>
          <a:xfrm>
            <a:off x="984250" y="1317625"/>
            <a:ext cx="19526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Compression Performance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11969" y="1718469"/>
            <a:ext cx="3389313" cy="674688"/>
          </a:xfrm>
          <a:custGeom>
            <a:avLst/>
            <a:gdLst/>
            <a:ahLst/>
            <a:cxnLst/>
            <a:rect l="l" t="t" r="r" b="b"/>
            <a:pathLst>
              <a:path w="3389313" h="674688">
                <a:moveTo>
                  <a:pt x="31751" y="0"/>
                </a:moveTo>
                <a:lnTo>
                  <a:pt x="3357562" y="0"/>
                </a:lnTo>
                <a:cubicBezTo>
                  <a:pt x="3375097" y="0"/>
                  <a:pt x="3389313" y="14215"/>
                  <a:pt x="3389313" y="31751"/>
                </a:cubicBezTo>
                <a:lnTo>
                  <a:pt x="3389313" y="642937"/>
                </a:lnTo>
                <a:cubicBezTo>
                  <a:pt x="3389312" y="660472"/>
                  <a:pt x="3375097" y="674688"/>
                  <a:pt x="3357562" y="674688"/>
                </a:cubicBezTo>
                <a:lnTo>
                  <a:pt x="31751" y="674688"/>
                </a:lnTo>
                <a:cubicBezTo>
                  <a:pt x="14215" y="674688"/>
                  <a:pt x="0" y="660472"/>
                  <a:pt x="0" y="642937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 w="12700">
            <a:solidFill>
              <a:srgbClr val="4A6E75">
                <a:alpha val="30196"/>
              </a:srgbClr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611188" y="1849438"/>
            <a:ext cx="754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Binary Models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3476294" y="1817688"/>
            <a:ext cx="4048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2-5x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11188" y="2071688"/>
            <a:ext cx="3190875" cy="63500"/>
          </a:xfrm>
          <a:custGeom>
            <a:avLst/>
            <a:gdLst/>
            <a:ahLst/>
            <a:cxnLst/>
            <a:rect l="l" t="t" r="r" b="b"/>
            <a:pathLst>
              <a:path w="3190875" h="63500">
                <a:moveTo>
                  <a:pt x="31750" y="0"/>
                </a:moveTo>
                <a:lnTo>
                  <a:pt x="3159125" y="0"/>
                </a:lnTo>
                <a:cubicBezTo>
                  <a:pt x="3176648" y="0"/>
                  <a:pt x="3190875" y="14227"/>
                  <a:pt x="3190875" y="31750"/>
                </a:cubicBezTo>
                <a:lnTo>
                  <a:pt x="3190875" y="31750"/>
                </a:lnTo>
                <a:cubicBezTo>
                  <a:pt x="3190875" y="49273"/>
                  <a:pt x="3176648" y="63500"/>
                  <a:pt x="3159125" y="63500"/>
                </a:cubicBezTo>
                <a:lnTo>
                  <a:pt x="31750" y="63500"/>
                </a:lnTo>
                <a:cubicBezTo>
                  <a:pt x="14227" y="63500"/>
                  <a:pt x="0" y="49273"/>
                  <a:pt x="0" y="31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4A6E75">
              <a:alpha val="30196"/>
            </a:srgbClr>
          </a:solidFill>
          <a:ln/>
        </p:spPr>
      </p:sp>
      <p:sp>
        <p:nvSpPr>
          <p:cNvPr id="14" name="Shape 12"/>
          <p:cNvSpPr/>
          <p:nvPr/>
        </p:nvSpPr>
        <p:spPr>
          <a:xfrm>
            <a:off x="611188" y="2071688"/>
            <a:ext cx="2397125" cy="63500"/>
          </a:xfrm>
          <a:custGeom>
            <a:avLst/>
            <a:gdLst/>
            <a:ahLst/>
            <a:cxnLst/>
            <a:rect l="l" t="t" r="r" b="b"/>
            <a:pathLst>
              <a:path w="2397125" h="63500">
                <a:moveTo>
                  <a:pt x="31750" y="0"/>
                </a:moveTo>
                <a:lnTo>
                  <a:pt x="2365375" y="0"/>
                </a:lnTo>
                <a:cubicBezTo>
                  <a:pt x="2382898" y="0"/>
                  <a:pt x="2397125" y="14227"/>
                  <a:pt x="2397125" y="31750"/>
                </a:cubicBezTo>
                <a:lnTo>
                  <a:pt x="2397125" y="31750"/>
                </a:lnTo>
                <a:cubicBezTo>
                  <a:pt x="2397125" y="49273"/>
                  <a:pt x="2382898" y="63500"/>
                  <a:pt x="2365375" y="63500"/>
                </a:cubicBezTo>
                <a:lnTo>
                  <a:pt x="31750" y="63500"/>
                </a:lnTo>
                <a:cubicBezTo>
                  <a:pt x="14227" y="63500"/>
                  <a:pt x="0" y="49273"/>
                  <a:pt x="0" y="31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15" name="Text 13"/>
          <p:cNvSpPr/>
          <p:nvPr/>
        </p:nvSpPr>
        <p:spPr>
          <a:xfrm>
            <a:off x="611188" y="2166938"/>
            <a:ext cx="3238500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Neural networks, model checkpoints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11969" y="2496344"/>
            <a:ext cx="3389313" cy="674688"/>
          </a:xfrm>
          <a:custGeom>
            <a:avLst/>
            <a:gdLst/>
            <a:ahLst/>
            <a:cxnLst/>
            <a:rect l="l" t="t" r="r" b="b"/>
            <a:pathLst>
              <a:path w="3389313" h="674688">
                <a:moveTo>
                  <a:pt x="31751" y="0"/>
                </a:moveTo>
                <a:lnTo>
                  <a:pt x="3357562" y="0"/>
                </a:lnTo>
                <a:cubicBezTo>
                  <a:pt x="3375097" y="0"/>
                  <a:pt x="3389313" y="14215"/>
                  <a:pt x="3389313" y="31751"/>
                </a:cubicBezTo>
                <a:lnTo>
                  <a:pt x="3389313" y="642937"/>
                </a:lnTo>
                <a:cubicBezTo>
                  <a:pt x="3389312" y="660472"/>
                  <a:pt x="3375097" y="674688"/>
                  <a:pt x="3357562" y="674688"/>
                </a:cubicBezTo>
                <a:lnTo>
                  <a:pt x="31751" y="674688"/>
                </a:lnTo>
                <a:cubicBezTo>
                  <a:pt x="14215" y="674688"/>
                  <a:pt x="0" y="660472"/>
                  <a:pt x="0" y="642937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 w="12700">
            <a:solidFill>
              <a:srgbClr val="4A6E75">
                <a:alpha val="30196"/>
              </a:srgbClr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611188" y="2627313"/>
            <a:ext cx="6826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Text Configs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3401508" y="2595563"/>
            <a:ext cx="4762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3-10x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11188" y="2849563"/>
            <a:ext cx="3190875" cy="63500"/>
          </a:xfrm>
          <a:custGeom>
            <a:avLst/>
            <a:gdLst/>
            <a:ahLst/>
            <a:cxnLst/>
            <a:rect l="l" t="t" r="r" b="b"/>
            <a:pathLst>
              <a:path w="3190875" h="63500">
                <a:moveTo>
                  <a:pt x="31750" y="0"/>
                </a:moveTo>
                <a:lnTo>
                  <a:pt x="3159125" y="0"/>
                </a:lnTo>
                <a:cubicBezTo>
                  <a:pt x="3176648" y="0"/>
                  <a:pt x="3190875" y="14227"/>
                  <a:pt x="3190875" y="31750"/>
                </a:cubicBezTo>
                <a:lnTo>
                  <a:pt x="3190875" y="31750"/>
                </a:lnTo>
                <a:cubicBezTo>
                  <a:pt x="3190875" y="49273"/>
                  <a:pt x="3176648" y="63500"/>
                  <a:pt x="3159125" y="63500"/>
                </a:cubicBezTo>
                <a:lnTo>
                  <a:pt x="31750" y="63500"/>
                </a:lnTo>
                <a:cubicBezTo>
                  <a:pt x="14227" y="63500"/>
                  <a:pt x="0" y="49273"/>
                  <a:pt x="0" y="31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4A6E75">
              <a:alpha val="30196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611188" y="2849563"/>
            <a:ext cx="2873375" cy="63500"/>
          </a:xfrm>
          <a:custGeom>
            <a:avLst/>
            <a:gdLst/>
            <a:ahLst/>
            <a:cxnLst/>
            <a:rect l="l" t="t" r="r" b="b"/>
            <a:pathLst>
              <a:path w="2873375" h="63500">
                <a:moveTo>
                  <a:pt x="31750" y="0"/>
                </a:moveTo>
                <a:lnTo>
                  <a:pt x="2841625" y="0"/>
                </a:lnTo>
                <a:cubicBezTo>
                  <a:pt x="2859148" y="0"/>
                  <a:pt x="2873375" y="14227"/>
                  <a:pt x="2873375" y="31750"/>
                </a:cubicBezTo>
                <a:lnTo>
                  <a:pt x="2873375" y="31750"/>
                </a:lnTo>
                <a:cubicBezTo>
                  <a:pt x="2873375" y="49273"/>
                  <a:pt x="2859148" y="63500"/>
                  <a:pt x="2841625" y="63500"/>
                </a:cubicBezTo>
                <a:lnTo>
                  <a:pt x="31750" y="63500"/>
                </a:lnTo>
                <a:cubicBezTo>
                  <a:pt x="14227" y="63500"/>
                  <a:pt x="0" y="49273"/>
                  <a:pt x="0" y="31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21" name="Text 19"/>
          <p:cNvSpPr/>
          <p:nvPr/>
        </p:nvSpPr>
        <p:spPr>
          <a:xfrm>
            <a:off x="611188" y="2944813"/>
            <a:ext cx="3238500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JSON, YAML, XML configurations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11969" y="3274219"/>
            <a:ext cx="3389313" cy="674688"/>
          </a:xfrm>
          <a:custGeom>
            <a:avLst/>
            <a:gdLst/>
            <a:ahLst/>
            <a:cxnLst/>
            <a:rect l="l" t="t" r="r" b="b"/>
            <a:pathLst>
              <a:path w="3389313" h="674688">
                <a:moveTo>
                  <a:pt x="31751" y="0"/>
                </a:moveTo>
                <a:lnTo>
                  <a:pt x="3357562" y="0"/>
                </a:lnTo>
                <a:cubicBezTo>
                  <a:pt x="3375097" y="0"/>
                  <a:pt x="3389313" y="14215"/>
                  <a:pt x="3389313" y="31751"/>
                </a:cubicBezTo>
                <a:lnTo>
                  <a:pt x="3389313" y="642937"/>
                </a:lnTo>
                <a:cubicBezTo>
                  <a:pt x="3389312" y="660472"/>
                  <a:pt x="3375097" y="674688"/>
                  <a:pt x="3357562" y="674688"/>
                </a:cubicBezTo>
                <a:lnTo>
                  <a:pt x="31751" y="674688"/>
                </a:lnTo>
                <a:cubicBezTo>
                  <a:pt x="14215" y="674688"/>
                  <a:pt x="0" y="660472"/>
                  <a:pt x="0" y="642937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 w="12700">
            <a:solidFill>
              <a:srgbClr val="4A6E75">
                <a:alpha val="30196"/>
              </a:srgbClr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611188" y="3405188"/>
            <a:ext cx="817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Mixed Datasets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3470259" y="3373438"/>
            <a:ext cx="4127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2-8x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11188" y="3627438"/>
            <a:ext cx="3190875" cy="63500"/>
          </a:xfrm>
          <a:custGeom>
            <a:avLst/>
            <a:gdLst/>
            <a:ahLst/>
            <a:cxnLst/>
            <a:rect l="l" t="t" r="r" b="b"/>
            <a:pathLst>
              <a:path w="3190875" h="63500">
                <a:moveTo>
                  <a:pt x="31750" y="0"/>
                </a:moveTo>
                <a:lnTo>
                  <a:pt x="3159125" y="0"/>
                </a:lnTo>
                <a:cubicBezTo>
                  <a:pt x="3176648" y="0"/>
                  <a:pt x="3190875" y="14227"/>
                  <a:pt x="3190875" y="31750"/>
                </a:cubicBezTo>
                <a:lnTo>
                  <a:pt x="3190875" y="31750"/>
                </a:lnTo>
                <a:cubicBezTo>
                  <a:pt x="3190875" y="49273"/>
                  <a:pt x="3176648" y="63500"/>
                  <a:pt x="3159125" y="63500"/>
                </a:cubicBezTo>
                <a:lnTo>
                  <a:pt x="31750" y="63500"/>
                </a:lnTo>
                <a:cubicBezTo>
                  <a:pt x="14227" y="63500"/>
                  <a:pt x="0" y="49273"/>
                  <a:pt x="0" y="31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4A6E75">
              <a:alpha val="30196"/>
            </a:srgbClr>
          </a:solidFill>
          <a:ln/>
        </p:spPr>
      </p:sp>
      <p:sp>
        <p:nvSpPr>
          <p:cNvPr id="26" name="Shape 24"/>
          <p:cNvSpPr/>
          <p:nvPr/>
        </p:nvSpPr>
        <p:spPr>
          <a:xfrm>
            <a:off x="611188" y="3627438"/>
            <a:ext cx="2555875" cy="63500"/>
          </a:xfrm>
          <a:custGeom>
            <a:avLst/>
            <a:gdLst/>
            <a:ahLst/>
            <a:cxnLst/>
            <a:rect l="l" t="t" r="r" b="b"/>
            <a:pathLst>
              <a:path w="2555875" h="63500">
                <a:moveTo>
                  <a:pt x="31750" y="0"/>
                </a:moveTo>
                <a:lnTo>
                  <a:pt x="2524125" y="0"/>
                </a:lnTo>
                <a:cubicBezTo>
                  <a:pt x="2541648" y="0"/>
                  <a:pt x="2555875" y="14227"/>
                  <a:pt x="2555875" y="31750"/>
                </a:cubicBezTo>
                <a:lnTo>
                  <a:pt x="2555875" y="31750"/>
                </a:lnTo>
                <a:cubicBezTo>
                  <a:pt x="2555875" y="49273"/>
                  <a:pt x="2541648" y="63500"/>
                  <a:pt x="2524125" y="63500"/>
                </a:cubicBezTo>
                <a:lnTo>
                  <a:pt x="31750" y="63500"/>
                </a:lnTo>
                <a:cubicBezTo>
                  <a:pt x="14227" y="63500"/>
                  <a:pt x="0" y="49273"/>
                  <a:pt x="0" y="31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27" name="Text 25"/>
          <p:cNvSpPr/>
          <p:nvPr/>
        </p:nvSpPr>
        <p:spPr>
          <a:xfrm>
            <a:off x="611188" y="3722688"/>
            <a:ext cx="3238500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Combined data types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08000" y="4052094"/>
            <a:ext cx="3397250" cy="7938"/>
          </a:xfrm>
          <a:custGeom>
            <a:avLst/>
            <a:gdLst/>
            <a:ahLst/>
            <a:cxnLst/>
            <a:rect l="l" t="t" r="r" b="b"/>
            <a:pathLst>
              <a:path w="3397250" h="7938">
                <a:moveTo>
                  <a:pt x="0" y="0"/>
                </a:moveTo>
                <a:lnTo>
                  <a:pt x="3397250" y="0"/>
                </a:lnTo>
                <a:lnTo>
                  <a:pt x="3397250" y="7938"/>
                </a:lnTo>
                <a:lnTo>
                  <a:pt x="0" y="7938"/>
                </a:lnTo>
                <a:lnTo>
                  <a:pt x="0" y="0"/>
                </a:lnTo>
                <a:close/>
              </a:path>
            </a:pathLst>
          </a:custGeom>
          <a:solidFill>
            <a:srgbClr val="4A6E75">
              <a:alpha val="30196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508000" y="4151313"/>
            <a:ext cx="3452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Algorithm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508000" y="4310063"/>
            <a:ext cx="3460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Zstandard (Levels 1-22)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4238625" y="1079500"/>
            <a:ext cx="3730625" cy="3667125"/>
          </a:xfrm>
          <a:custGeom>
            <a:avLst/>
            <a:gdLst/>
            <a:ahLst/>
            <a:cxnLst/>
            <a:rect l="l" t="t" r="r" b="b"/>
            <a:pathLst>
              <a:path w="3730625" h="3667125">
                <a:moveTo>
                  <a:pt x="0" y="0"/>
                </a:moveTo>
                <a:lnTo>
                  <a:pt x="3730625" y="0"/>
                </a:lnTo>
                <a:lnTo>
                  <a:pt x="3730625" y="3667125"/>
                </a:lnTo>
                <a:lnTo>
                  <a:pt x="0" y="3667125"/>
                </a:lnTo>
                <a:lnTo>
                  <a:pt x="0" y="0"/>
                </a:lnTo>
                <a:close/>
              </a:path>
            </a:pathLst>
          </a:custGeom>
          <a:solidFill>
            <a:srgbClr val="4A6E75">
              <a:alpha val="10196"/>
            </a:srgbClr>
          </a:solidFill>
          <a:ln/>
        </p:spPr>
      </p:sp>
      <p:sp>
        <p:nvSpPr>
          <p:cNvPr id="32" name="Shape 30"/>
          <p:cNvSpPr/>
          <p:nvPr/>
        </p:nvSpPr>
        <p:spPr>
          <a:xfrm>
            <a:off x="4238625" y="1079500"/>
            <a:ext cx="31750" cy="3667125"/>
          </a:xfrm>
          <a:custGeom>
            <a:avLst/>
            <a:gdLst/>
            <a:ahLst/>
            <a:cxnLst/>
            <a:rect l="l" t="t" r="r" b="b"/>
            <a:pathLst>
              <a:path w="31750" h="3667125">
                <a:moveTo>
                  <a:pt x="0" y="0"/>
                </a:moveTo>
                <a:lnTo>
                  <a:pt x="31750" y="0"/>
                </a:lnTo>
                <a:lnTo>
                  <a:pt x="31750" y="3667125"/>
                </a:lnTo>
                <a:lnTo>
                  <a:pt x="0" y="3667125"/>
                </a:lnTo>
                <a:lnTo>
                  <a:pt x="0" y="0"/>
                </a:ln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33" name="Shape 31"/>
          <p:cNvSpPr/>
          <p:nvPr/>
        </p:nvSpPr>
        <p:spPr>
          <a:xfrm>
            <a:off x="4413250" y="12382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5E81AC">
              <a:alpha val="30196"/>
            </a:srgbClr>
          </a:solidFill>
          <a:ln/>
        </p:spPr>
      </p:sp>
      <p:sp>
        <p:nvSpPr>
          <p:cNvPr id="34" name="Shape 32"/>
          <p:cNvSpPr/>
          <p:nvPr/>
        </p:nvSpPr>
        <p:spPr>
          <a:xfrm>
            <a:off x="4524375" y="134937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0" y="79375"/>
                </a:moveTo>
                <a:cubicBezTo>
                  <a:pt x="0" y="35567"/>
                  <a:pt x="35567" y="0"/>
                  <a:pt x="79375" y="0"/>
                </a:cubicBezTo>
                <a:cubicBezTo>
                  <a:pt x="123183" y="0"/>
                  <a:pt x="158750" y="35567"/>
                  <a:pt x="158750" y="79375"/>
                </a:cubicBezTo>
                <a:cubicBezTo>
                  <a:pt x="158750" y="123183"/>
                  <a:pt x="123183" y="158750"/>
                  <a:pt x="79375" y="158750"/>
                </a:cubicBezTo>
                <a:cubicBezTo>
                  <a:pt x="35567" y="158750"/>
                  <a:pt x="0" y="123183"/>
                  <a:pt x="0" y="79375"/>
                </a:cubicBezTo>
                <a:close/>
                <a:moveTo>
                  <a:pt x="89297" y="29766"/>
                </a:moveTo>
                <a:cubicBezTo>
                  <a:pt x="89297" y="24290"/>
                  <a:pt x="84851" y="19844"/>
                  <a:pt x="79375" y="19844"/>
                </a:cubicBezTo>
                <a:cubicBezTo>
                  <a:pt x="73899" y="19844"/>
                  <a:pt x="69453" y="24290"/>
                  <a:pt x="69453" y="29766"/>
                </a:cubicBezTo>
                <a:cubicBezTo>
                  <a:pt x="69453" y="35242"/>
                  <a:pt x="73899" y="39688"/>
                  <a:pt x="79375" y="39688"/>
                </a:cubicBezTo>
                <a:cubicBezTo>
                  <a:pt x="84851" y="39688"/>
                  <a:pt x="89297" y="35242"/>
                  <a:pt x="89297" y="29766"/>
                </a:cubicBezTo>
                <a:close/>
                <a:moveTo>
                  <a:pt x="79375" y="128984"/>
                </a:moveTo>
                <a:cubicBezTo>
                  <a:pt x="90320" y="128984"/>
                  <a:pt x="99219" y="120086"/>
                  <a:pt x="99219" y="109141"/>
                </a:cubicBezTo>
                <a:cubicBezTo>
                  <a:pt x="99219" y="104118"/>
                  <a:pt x="97358" y="99498"/>
                  <a:pt x="94258" y="96025"/>
                </a:cubicBezTo>
                <a:lnTo>
                  <a:pt x="115807" y="52958"/>
                </a:lnTo>
                <a:cubicBezTo>
                  <a:pt x="117636" y="49268"/>
                  <a:pt x="116148" y="44803"/>
                  <a:pt x="112489" y="42974"/>
                </a:cubicBezTo>
                <a:cubicBezTo>
                  <a:pt x="108831" y="41145"/>
                  <a:pt x="104335" y="42633"/>
                  <a:pt x="102505" y="46292"/>
                </a:cubicBezTo>
                <a:lnTo>
                  <a:pt x="80956" y="89359"/>
                </a:lnTo>
                <a:cubicBezTo>
                  <a:pt x="80429" y="89328"/>
                  <a:pt x="79902" y="89297"/>
                  <a:pt x="79375" y="89297"/>
                </a:cubicBezTo>
                <a:cubicBezTo>
                  <a:pt x="68430" y="89297"/>
                  <a:pt x="59531" y="98196"/>
                  <a:pt x="59531" y="109141"/>
                </a:cubicBezTo>
                <a:cubicBezTo>
                  <a:pt x="59531" y="120086"/>
                  <a:pt x="68430" y="128984"/>
                  <a:pt x="79375" y="128984"/>
                </a:cubicBezTo>
                <a:close/>
                <a:moveTo>
                  <a:pt x="54570" y="44648"/>
                </a:moveTo>
                <a:cubicBezTo>
                  <a:pt x="54570" y="39172"/>
                  <a:pt x="50124" y="34727"/>
                  <a:pt x="44648" y="34727"/>
                </a:cubicBezTo>
                <a:cubicBezTo>
                  <a:pt x="39172" y="34727"/>
                  <a:pt x="34727" y="39172"/>
                  <a:pt x="34727" y="44648"/>
                </a:cubicBezTo>
                <a:cubicBezTo>
                  <a:pt x="34727" y="50124"/>
                  <a:pt x="39172" y="54570"/>
                  <a:pt x="44648" y="54570"/>
                </a:cubicBezTo>
                <a:cubicBezTo>
                  <a:pt x="50124" y="54570"/>
                  <a:pt x="54570" y="50124"/>
                  <a:pt x="54570" y="44648"/>
                </a:cubicBezTo>
                <a:close/>
                <a:moveTo>
                  <a:pt x="29766" y="89297"/>
                </a:moveTo>
                <a:cubicBezTo>
                  <a:pt x="35242" y="89297"/>
                  <a:pt x="39688" y="84851"/>
                  <a:pt x="39688" y="79375"/>
                </a:cubicBezTo>
                <a:cubicBezTo>
                  <a:pt x="39688" y="73899"/>
                  <a:pt x="35242" y="69453"/>
                  <a:pt x="29766" y="69453"/>
                </a:cubicBezTo>
                <a:cubicBezTo>
                  <a:pt x="24290" y="69453"/>
                  <a:pt x="19844" y="73899"/>
                  <a:pt x="19844" y="79375"/>
                </a:cubicBezTo>
                <a:cubicBezTo>
                  <a:pt x="19844" y="84851"/>
                  <a:pt x="24290" y="89297"/>
                  <a:pt x="29766" y="89297"/>
                </a:cubicBezTo>
                <a:close/>
                <a:moveTo>
                  <a:pt x="138906" y="79375"/>
                </a:moveTo>
                <a:cubicBezTo>
                  <a:pt x="138906" y="73899"/>
                  <a:pt x="134460" y="69453"/>
                  <a:pt x="128984" y="69453"/>
                </a:cubicBezTo>
                <a:cubicBezTo>
                  <a:pt x="123508" y="69453"/>
                  <a:pt x="119062" y="73899"/>
                  <a:pt x="119062" y="79375"/>
                </a:cubicBezTo>
                <a:cubicBezTo>
                  <a:pt x="119062" y="84851"/>
                  <a:pt x="123508" y="89297"/>
                  <a:pt x="128984" y="89297"/>
                </a:cubicBezTo>
                <a:cubicBezTo>
                  <a:pt x="134460" y="89297"/>
                  <a:pt x="138906" y="84851"/>
                  <a:pt x="138906" y="79375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35" name="Text 33"/>
          <p:cNvSpPr/>
          <p:nvPr/>
        </p:nvSpPr>
        <p:spPr>
          <a:xfrm>
            <a:off x="4889500" y="1317625"/>
            <a:ext cx="140493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Parallel Processing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4413250" y="1714500"/>
            <a:ext cx="3460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Multi-threaded Compression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4413250" y="1936750"/>
            <a:ext cx="3452813" cy="365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75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Efficient batch operations</a:t>
            </a:r>
            <a:pPr>
              <a:lnSpc>
                <a:spcPct val="140000"/>
              </a:lnSpc>
            </a:pPr>
            <a:r>
              <a:rPr lang="en-US" sz="875" dirty="0">
                <a:solidFill>
                  <a:srgbClr val="D8DEE9">
                    <a:alpha val="9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with configurable worker pools for large files and datasets.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4413250" y="2393156"/>
            <a:ext cx="3460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Connection Pooling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4413250" y="2615406"/>
            <a:ext cx="3452813" cy="365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75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SQLite optimization</a:t>
            </a:r>
            <a:pPr>
              <a:lnSpc>
                <a:spcPct val="140000"/>
              </a:lnSpc>
            </a:pPr>
            <a:r>
              <a:rPr lang="en-US" sz="875" dirty="0">
                <a:solidFill>
                  <a:srgbClr val="D8DEE9">
                    <a:alpha val="9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for high-performance concurrent database operations.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4417219" y="3075781"/>
            <a:ext cx="3389313" cy="960438"/>
          </a:xfrm>
          <a:custGeom>
            <a:avLst/>
            <a:gdLst/>
            <a:ahLst/>
            <a:cxnLst/>
            <a:rect l="l" t="t" r="r" b="b"/>
            <a:pathLst>
              <a:path w="3389313" h="960438">
                <a:moveTo>
                  <a:pt x="31752" y="0"/>
                </a:moveTo>
                <a:lnTo>
                  <a:pt x="3357560" y="0"/>
                </a:lnTo>
                <a:cubicBezTo>
                  <a:pt x="3375097" y="0"/>
                  <a:pt x="3389313" y="14216"/>
                  <a:pt x="3389313" y="31752"/>
                </a:cubicBezTo>
                <a:lnTo>
                  <a:pt x="3389313" y="928685"/>
                </a:lnTo>
                <a:cubicBezTo>
                  <a:pt x="3389313" y="946222"/>
                  <a:pt x="3375097" y="960438"/>
                  <a:pt x="3357560" y="960438"/>
                </a:cubicBezTo>
                <a:lnTo>
                  <a:pt x="31752" y="960438"/>
                </a:lnTo>
                <a:cubicBezTo>
                  <a:pt x="14216" y="960438"/>
                  <a:pt x="0" y="946222"/>
                  <a:pt x="0" y="928685"/>
                </a:cubicBezTo>
                <a:lnTo>
                  <a:pt x="0" y="31752"/>
                </a:lnTo>
                <a:cubicBezTo>
                  <a:pt x="0" y="14216"/>
                  <a:pt x="14216" y="0"/>
                  <a:pt x="31752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 w="12700">
            <a:solidFill>
              <a:srgbClr val="4A6E75">
                <a:alpha val="30196"/>
              </a:srgbClr>
            </a:solidFill>
            <a:prstDash val="solid"/>
          </a:ln>
        </p:spPr>
      </p:sp>
      <p:sp>
        <p:nvSpPr>
          <p:cNvPr id="41" name="Text 39"/>
          <p:cNvSpPr/>
          <p:nvPr/>
        </p:nvSpPr>
        <p:spPr>
          <a:xfrm>
            <a:off x="4516438" y="3175000"/>
            <a:ext cx="3246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Performance Metrics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4516438" y="3397250"/>
            <a:ext cx="1071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Large file processing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7167438" y="3397250"/>
            <a:ext cx="5953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5-8x faster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4516438" y="3587750"/>
            <a:ext cx="881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Batch operations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7167687" y="3587750"/>
            <a:ext cx="5953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3-6x faster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4516438" y="3778250"/>
            <a:ext cx="976312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Concurrent access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7202248" y="3778250"/>
            <a:ext cx="563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Optimized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4413250" y="4139406"/>
            <a:ext cx="3397250" cy="7938"/>
          </a:xfrm>
          <a:custGeom>
            <a:avLst/>
            <a:gdLst/>
            <a:ahLst/>
            <a:cxnLst/>
            <a:rect l="l" t="t" r="r" b="b"/>
            <a:pathLst>
              <a:path w="3397250" h="7938">
                <a:moveTo>
                  <a:pt x="0" y="0"/>
                </a:moveTo>
                <a:lnTo>
                  <a:pt x="3397250" y="0"/>
                </a:lnTo>
                <a:lnTo>
                  <a:pt x="3397250" y="7938"/>
                </a:lnTo>
                <a:lnTo>
                  <a:pt x="0" y="7938"/>
                </a:lnTo>
                <a:lnTo>
                  <a:pt x="0" y="0"/>
                </a:lnTo>
                <a:close/>
              </a:path>
            </a:pathLst>
          </a:custGeom>
          <a:solidFill>
            <a:srgbClr val="4A6E75">
              <a:alpha val="30196"/>
            </a:srgbClr>
          </a:solidFill>
          <a:ln/>
        </p:spPr>
      </p:sp>
      <p:sp>
        <p:nvSpPr>
          <p:cNvPr id="49" name="Text 47"/>
          <p:cNvSpPr/>
          <p:nvPr/>
        </p:nvSpPr>
        <p:spPr>
          <a:xfrm>
            <a:off x="4413250" y="4238625"/>
            <a:ext cx="3452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Worker Configuration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4413250" y="4397375"/>
            <a:ext cx="3460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MAX_WORKERS = CPU cores × 2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8131969" y="1083469"/>
            <a:ext cx="3738563" cy="3659187"/>
          </a:xfrm>
          <a:custGeom>
            <a:avLst/>
            <a:gdLst/>
            <a:ahLst/>
            <a:cxnLst/>
            <a:rect l="l" t="t" r="r" b="b"/>
            <a:pathLst>
              <a:path w="3738563" h="3659187">
                <a:moveTo>
                  <a:pt x="0" y="0"/>
                </a:moveTo>
                <a:lnTo>
                  <a:pt x="3738563" y="0"/>
                </a:lnTo>
                <a:lnTo>
                  <a:pt x="3738563" y="3659187"/>
                </a:lnTo>
                <a:lnTo>
                  <a:pt x="0" y="3659187"/>
                </a:lnTo>
                <a:lnTo>
                  <a:pt x="0" y="0"/>
                </a:lnTo>
                <a:close/>
              </a:path>
            </a:pathLst>
          </a:custGeom>
          <a:solidFill>
            <a:srgbClr val="5E81AC">
              <a:alpha val="20000"/>
            </a:srgbClr>
          </a:solidFill>
          <a:ln w="12700">
            <a:solidFill>
              <a:srgbClr val="5E81AC">
                <a:alpha val="40000"/>
              </a:srgbClr>
            </a:solidFill>
            <a:prstDash val="solid"/>
          </a:ln>
        </p:spPr>
      </p:sp>
      <p:sp>
        <p:nvSpPr>
          <p:cNvPr id="52" name="Shape 50"/>
          <p:cNvSpPr/>
          <p:nvPr/>
        </p:nvSpPr>
        <p:spPr>
          <a:xfrm>
            <a:off x="8294688" y="1277938"/>
            <a:ext cx="198438" cy="158750"/>
          </a:xfrm>
          <a:custGeom>
            <a:avLst/>
            <a:gdLst/>
            <a:ahLst/>
            <a:cxnLst/>
            <a:rect l="l" t="t" r="r" b="b"/>
            <a:pathLst>
              <a:path w="198438" h="158750">
                <a:moveTo>
                  <a:pt x="128953" y="65267"/>
                </a:moveTo>
                <a:cubicBezTo>
                  <a:pt x="132736" y="64244"/>
                  <a:pt x="136705" y="66042"/>
                  <a:pt x="138410" y="69546"/>
                </a:cubicBezTo>
                <a:lnTo>
                  <a:pt x="144177" y="81204"/>
                </a:lnTo>
                <a:cubicBezTo>
                  <a:pt x="147371" y="81638"/>
                  <a:pt x="150502" y="82507"/>
                  <a:pt x="153448" y="83716"/>
                </a:cubicBezTo>
                <a:lnTo>
                  <a:pt x="164300" y="76491"/>
                </a:lnTo>
                <a:cubicBezTo>
                  <a:pt x="167556" y="74321"/>
                  <a:pt x="171865" y="74755"/>
                  <a:pt x="174625" y="77515"/>
                </a:cubicBezTo>
                <a:lnTo>
                  <a:pt x="180578" y="83468"/>
                </a:lnTo>
                <a:cubicBezTo>
                  <a:pt x="183338" y="86227"/>
                  <a:pt x="183772" y="90568"/>
                  <a:pt x="181601" y="93793"/>
                </a:cubicBezTo>
                <a:lnTo>
                  <a:pt x="174377" y="104614"/>
                </a:lnTo>
                <a:cubicBezTo>
                  <a:pt x="174966" y="106071"/>
                  <a:pt x="175493" y="107590"/>
                  <a:pt x="175927" y="109172"/>
                </a:cubicBezTo>
                <a:cubicBezTo>
                  <a:pt x="176361" y="110753"/>
                  <a:pt x="176640" y="112303"/>
                  <a:pt x="176857" y="113885"/>
                </a:cubicBezTo>
                <a:lnTo>
                  <a:pt x="188547" y="119652"/>
                </a:lnTo>
                <a:cubicBezTo>
                  <a:pt x="192050" y="121388"/>
                  <a:pt x="193849" y="125357"/>
                  <a:pt x="192825" y="129108"/>
                </a:cubicBezTo>
                <a:lnTo>
                  <a:pt x="190655" y="137232"/>
                </a:lnTo>
                <a:cubicBezTo>
                  <a:pt x="189632" y="140984"/>
                  <a:pt x="186128" y="143526"/>
                  <a:pt x="182221" y="143278"/>
                </a:cubicBezTo>
                <a:lnTo>
                  <a:pt x="169199" y="142441"/>
                </a:lnTo>
                <a:cubicBezTo>
                  <a:pt x="167246" y="144952"/>
                  <a:pt x="164982" y="147278"/>
                  <a:pt x="162409" y="149262"/>
                </a:cubicBezTo>
                <a:lnTo>
                  <a:pt x="163246" y="162254"/>
                </a:lnTo>
                <a:cubicBezTo>
                  <a:pt x="163494" y="166160"/>
                  <a:pt x="160951" y="169695"/>
                  <a:pt x="157200" y="170687"/>
                </a:cubicBezTo>
                <a:lnTo>
                  <a:pt x="149076" y="172858"/>
                </a:lnTo>
                <a:cubicBezTo>
                  <a:pt x="145293" y="173881"/>
                  <a:pt x="141356" y="172083"/>
                  <a:pt x="139619" y="168579"/>
                </a:cubicBezTo>
                <a:lnTo>
                  <a:pt x="133852" y="156921"/>
                </a:lnTo>
                <a:cubicBezTo>
                  <a:pt x="130659" y="156487"/>
                  <a:pt x="127527" y="155618"/>
                  <a:pt x="124582" y="154409"/>
                </a:cubicBezTo>
                <a:lnTo>
                  <a:pt x="113729" y="161634"/>
                </a:lnTo>
                <a:cubicBezTo>
                  <a:pt x="110474" y="163804"/>
                  <a:pt x="106164" y="163370"/>
                  <a:pt x="103405" y="160610"/>
                </a:cubicBezTo>
                <a:lnTo>
                  <a:pt x="97451" y="154657"/>
                </a:lnTo>
                <a:cubicBezTo>
                  <a:pt x="94692" y="151898"/>
                  <a:pt x="94258" y="147588"/>
                  <a:pt x="96428" y="144332"/>
                </a:cubicBezTo>
                <a:lnTo>
                  <a:pt x="103653" y="133480"/>
                </a:lnTo>
                <a:cubicBezTo>
                  <a:pt x="103063" y="132023"/>
                  <a:pt x="102536" y="130504"/>
                  <a:pt x="102102" y="128922"/>
                </a:cubicBezTo>
                <a:cubicBezTo>
                  <a:pt x="101668" y="127341"/>
                  <a:pt x="101389" y="125760"/>
                  <a:pt x="101172" y="124209"/>
                </a:cubicBezTo>
                <a:lnTo>
                  <a:pt x="89483" y="118442"/>
                </a:lnTo>
                <a:cubicBezTo>
                  <a:pt x="85979" y="116706"/>
                  <a:pt x="84212" y="112737"/>
                  <a:pt x="85204" y="108986"/>
                </a:cubicBezTo>
                <a:lnTo>
                  <a:pt x="87375" y="100862"/>
                </a:lnTo>
                <a:cubicBezTo>
                  <a:pt x="88398" y="97110"/>
                  <a:pt x="91901" y="94568"/>
                  <a:pt x="95808" y="94816"/>
                </a:cubicBezTo>
                <a:lnTo>
                  <a:pt x="108800" y="95653"/>
                </a:lnTo>
                <a:cubicBezTo>
                  <a:pt x="110753" y="93142"/>
                  <a:pt x="113016" y="90816"/>
                  <a:pt x="115590" y="88832"/>
                </a:cubicBezTo>
                <a:lnTo>
                  <a:pt x="114753" y="75871"/>
                </a:lnTo>
                <a:cubicBezTo>
                  <a:pt x="114505" y="71965"/>
                  <a:pt x="117047" y="68430"/>
                  <a:pt x="120799" y="67438"/>
                </a:cubicBezTo>
                <a:lnTo>
                  <a:pt x="128922" y="65267"/>
                </a:lnTo>
                <a:close/>
                <a:moveTo>
                  <a:pt x="139030" y="105420"/>
                </a:moveTo>
                <a:cubicBezTo>
                  <a:pt x="131501" y="105428"/>
                  <a:pt x="125395" y="111548"/>
                  <a:pt x="125403" y="119078"/>
                </a:cubicBezTo>
                <a:cubicBezTo>
                  <a:pt x="125412" y="126608"/>
                  <a:pt x="131532" y="132714"/>
                  <a:pt x="139061" y="132705"/>
                </a:cubicBezTo>
                <a:cubicBezTo>
                  <a:pt x="146591" y="132697"/>
                  <a:pt x="152697" y="126577"/>
                  <a:pt x="152688" y="119047"/>
                </a:cubicBezTo>
                <a:cubicBezTo>
                  <a:pt x="152680" y="111517"/>
                  <a:pt x="146560" y="105411"/>
                  <a:pt x="139030" y="105420"/>
                </a:cubicBezTo>
                <a:close/>
                <a:moveTo>
                  <a:pt x="69732" y="-14108"/>
                </a:moveTo>
                <a:lnTo>
                  <a:pt x="77856" y="-11937"/>
                </a:lnTo>
                <a:cubicBezTo>
                  <a:pt x="81607" y="-10914"/>
                  <a:pt x="84150" y="-7379"/>
                  <a:pt x="83902" y="-3504"/>
                </a:cubicBezTo>
                <a:lnTo>
                  <a:pt x="83065" y="9457"/>
                </a:lnTo>
                <a:cubicBezTo>
                  <a:pt x="85638" y="11441"/>
                  <a:pt x="87902" y="13736"/>
                  <a:pt x="89855" y="16278"/>
                </a:cubicBezTo>
                <a:lnTo>
                  <a:pt x="102877" y="15441"/>
                </a:lnTo>
                <a:cubicBezTo>
                  <a:pt x="106753" y="15193"/>
                  <a:pt x="110288" y="17735"/>
                  <a:pt x="111311" y="21487"/>
                </a:cubicBezTo>
                <a:lnTo>
                  <a:pt x="113481" y="29611"/>
                </a:lnTo>
                <a:cubicBezTo>
                  <a:pt x="114474" y="33362"/>
                  <a:pt x="112706" y="37331"/>
                  <a:pt x="109203" y="39067"/>
                </a:cubicBezTo>
                <a:lnTo>
                  <a:pt x="97513" y="44834"/>
                </a:lnTo>
                <a:cubicBezTo>
                  <a:pt x="97296" y="46416"/>
                  <a:pt x="96986" y="47997"/>
                  <a:pt x="96583" y="49547"/>
                </a:cubicBezTo>
                <a:cubicBezTo>
                  <a:pt x="96180" y="51098"/>
                  <a:pt x="95622" y="52648"/>
                  <a:pt x="95033" y="54105"/>
                </a:cubicBezTo>
                <a:lnTo>
                  <a:pt x="102257" y="64957"/>
                </a:lnTo>
                <a:cubicBezTo>
                  <a:pt x="104428" y="68213"/>
                  <a:pt x="103994" y="72523"/>
                  <a:pt x="101234" y="75282"/>
                </a:cubicBezTo>
                <a:lnTo>
                  <a:pt x="95281" y="81235"/>
                </a:lnTo>
                <a:cubicBezTo>
                  <a:pt x="92521" y="83995"/>
                  <a:pt x="88212" y="84429"/>
                  <a:pt x="84956" y="82259"/>
                </a:cubicBezTo>
                <a:lnTo>
                  <a:pt x="74104" y="75034"/>
                </a:lnTo>
                <a:cubicBezTo>
                  <a:pt x="71158" y="76243"/>
                  <a:pt x="68027" y="77112"/>
                  <a:pt x="64833" y="77546"/>
                </a:cubicBezTo>
                <a:lnTo>
                  <a:pt x="59066" y="89204"/>
                </a:lnTo>
                <a:cubicBezTo>
                  <a:pt x="57330" y="92708"/>
                  <a:pt x="53361" y="94475"/>
                  <a:pt x="49609" y="93483"/>
                </a:cubicBezTo>
                <a:lnTo>
                  <a:pt x="41486" y="91312"/>
                </a:lnTo>
                <a:cubicBezTo>
                  <a:pt x="37703" y="90289"/>
                  <a:pt x="35192" y="86754"/>
                  <a:pt x="35440" y="82879"/>
                </a:cubicBezTo>
                <a:lnTo>
                  <a:pt x="36277" y="69887"/>
                </a:lnTo>
                <a:cubicBezTo>
                  <a:pt x="33703" y="67903"/>
                  <a:pt x="31440" y="65608"/>
                  <a:pt x="29487" y="63066"/>
                </a:cubicBezTo>
                <a:lnTo>
                  <a:pt x="16464" y="63903"/>
                </a:lnTo>
                <a:cubicBezTo>
                  <a:pt x="12588" y="64151"/>
                  <a:pt x="9054" y="61609"/>
                  <a:pt x="8031" y="57857"/>
                </a:cubicBezTo>
                <a:lnTo>
                  <a:pt x="5860" y="49733"/>
                </a:lnTo>
                <a:cubicBezTo>
                  <a:pt x="4868" y="45982"/>
                  <a:pt x="6635" y="42013"/>
                  <a:pt x="10139" y="40277"/>
                </a:cubicBezTo>
                <a:lnTo>
                  <a:pt x="21828" y="34510"/>
                </a:lnTo>
                <a:cubicBezTo>
                  <a:pt x="22045" y="32928"/>
                  <a:pt x="22355" y="31378"/>
                  <a:pt x="22758" y="29797"/>
                </a:cubicBezTo>
                <a:cubicBezTo>
                  <a:pt x="23192" y="28215"/>
                  <a:pt x="23688" y="26696"/>
                  <a:pt x="24309" y="25239"/>
                </a:cubicBezTo>
                <a:lnTo>
                  <a:pt x="17084" y="14418"/>
                </a:lnTo>
                <a:cubicBezTo>
                  <a:pt x="14914" y="11162"/>
                  <a:pt x="15348" y="6852"/>
                  <a:pt x="18107" y="4093"/>
                </a:cubicBezTo>
                <a:lnTo>
                  <a:pt x="24061" y="-1860"/>
                </a:lnTo>
                <a:cubicBezTo>
                  <a:pt x="26820" y="-4620"/>
                  <a:pt x="31130" y="-5054"/>
                  <a:pt x="34385" y="-2884"/>
                </a:cubicBezTo>
                <a:lnTo>
                  <a:pt x="45238" y="4341"/>
                </a:lnTo>
                <a:cubicBezTo>
                  <a:pt x="48183" y="3132"/>
                  <a:pt x="51315" y="2263"/>
                  <a:pt x="54508" y="1829"/>
                </a:cubicBezTo>
                <a:lnTo>
                  <a:pt x="60275" y="-9829"/>
                </a:lnTo>
                <a:cubicBezTo>
                  <a:pt x="62012" y="-13333"/>
                  <a:pt x="65949" y="-15100"/>
                  <a:pt x="69732" y="-14108"/>
                </a:cubicBezTo>
                <a:close/>
                <a:moveTo>
                  <a:pt x="59655" y="26045"/>
                </a:moveTo>
                <a:cubicBezTo>
                  <a:pt x="52126" y="26045"/>
                  <a:pt x="46013" y="32158"/>
                  <a:pt x="46013" y="39688"/>
                </a:cubicBezTo>
                <a:cubicBezTo>
                  <a:pt x="46013" y="47217"/>
                  <a:pt x="52126" y="53330"/>
                  <a:pt x="59655" y="53330"/>
                </a:cubicBezTo>
                <a:cubicBezTo>
                  <a:pt x="67185" y="53330"/>
                  <a:pt x="73298" y="47217"/>
                  <a:pt x="73298" y="39688"/>
                </a:cubicBezTo>
                <a:cubicBezTo>
                  <a:pt x="73298" y="32158"/>
                  <a:pt x="67185" y="26045"/>
                  <a:pt x="59655" y="26045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53" name="Text 51"/>
          <p:cNvSpPr/>
          <p:nvPr/>
        </p:nvSpPr>
        <p:spPr>
          <a:xfrm>
            <a:off x="8493125" y="1246188"/>
            <a:ext cx="32940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Configuration Options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8298656" y="1567656"/>
            <a:ext cx="3405188" cy="420688"/>
          </a:xfrm>
          <a:custGeom>
            <a:avLst/>
            <a:gdLst/>
            <a:ahLst/>
            <a:cxnLst/>
            <a:rect l="l" t="t" r="r" b="b"/>
            <a:pathLst>
              <a:path w="3405188" h="420688">
                <a:moveTo>
                  <a:pt x="31749" y="0"/>
                </a:moveTo>
                <a:lnTo>
                  <a:pt x="3373438" y="0"/>
                </a:lnTo>
                <a:cubicBezTo>
                  <a:pt x="3390973" y="0"/>
                  <a:pt x="3405188" y="14215"/>
                  <a:pt x="3405188" y="31749"/>
                </a:cubicBezTo>
                <a:lnTo>
                  <a:pt x="3405188" y="388938"/>
                </a:lnTo>
                <a:cubicBezTo>
                  <a:pt x="3405188" y="406473"/>
                  <a:pt x="3390973" y="420688"/>
                  <a:pt x="3373438" y="420688"/>
                </a:cubicBezTo>
                <a:lnTo>
                  <a:pt x="31749" y="420688"/>
                </a:lnTo>
                <a:cubicBezTo>
                  <a:pt x="14215" y="420688"/>
                  <a:pt x="0" y="406473"/>
                  <a:pt x="0" y="388938"/>
                </a:cubicBezTo>
                <a:lnTo>
                  <a:pt x="0" y="31749"/>
                </a:lnTo>
                <a:cubicBezTo>
                  <a:pt x="0" y="14215"/>
                  <a:pt x="14215" y="0"/>
                  <a:pt x="3174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4A6E75">
                <a:alpha val="30196"/>
              </a:srgbClr>
            </a:solidFill>
            <a:prstDash val="solid"/>
          </a:ln>
        </p:spPr>
      </p:sp>
      <p:sp>
        <p:nvSpPr>
          <p:cNvPr id="55" name="Text 53"/>
          <p:cNvSpPr/>
          <p:nvPr/>
        </p:nvSpPr>
        <p:spPr>
          <a:xfrm>
            <a:off x="8366125" y="1635125"/>
            <a:ext cx="3325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REPO_DIR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8366125" y="1793875"/>
            <a:ext cx="3317875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Repository directory path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8298656" y="2059781"/>
            <a:ext cx="3405188" cy="420688"/>
          </a:xfrm>
          <a:custGeom>
            <a:avLst/>
            <a:gdLst/>
            <a:ahLst/>
            <a:cxnLst/>
            <a:rect l="l" t="t" r="r" b="b"/>
            <a:pathLst>
              <a:path w="3405188" h="420688">
                <a:moveTo>
                  <a:pt x="31749" y="0"/>
                </a:moveTo>
                <a:lnTo>
                  <a:pt x="3373438" y="0"/>
                </a:lnTo>
                <a:cubicBezTo>
                  <a:pt x="3390973" y="0"/>
                  <a:pt x="3405188" y="14215"/>
                  <a:pt x="3405188" y="31749"/>
                </a:cubicBezTo>
                <a:lnTo>
                  <a:pt x="3405188" y="388938"/>
                </a:lnTo>
                <a:cubicBezTo>
                  <a:pt x="3405188" y="406473"/>
                  <a:pt x="3390973" y="420688"/>
                  <a:pt x="3373438" y="420688"/>
                </a:cubicBezTo>
                <a:lnTo>
                  <a:pt x="31749" y="420688"/>
                </a:lnTo>
                <a:cubicBezTo>
                  <a:pt x="14215" y="420688"/>
                  <a:pt x="0" y="406473"/>
                  <a:pt x="0" y="388938"/>
                </a:cubicBezTo>
                <a:lnTo>
                  <a:pt x="0" y="31749"/>
                </a:lnTo>
                <a:cubicBezTo>
                  <a:pt x="0" y="14215"/>
                  <a:pt x="14215" y="0"/>
                  <a:pt x="3174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4A6E75">
                <a:alpha val="30196"/>
              </a:srgbClr>
            </a:solidFill>
            <a:prstDash val="solid"/>
          </a:ln>
        </p:spPr>
      </p:sp>
      <p:sp>
        <p:nvSpPr>
          <p:cNvPr id="58" name="Text 56"/>
          <p:cNvSpPr/>
          <p:nvPr/>
        </p:nvSpPr>
        <p:spPr>
          <a:xfrm>
            <a:off x="8366125" y="2127250"/>
            <a:ext cx="3325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STATE_DB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8366125" y="2286000"/>
            <a:ext cx="3317875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SQLite database filename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8298656" y="2551906"/>
            <a:ext cx="3405188" cy="420688"/>
          </a:xfrm>
          <a:custGeom>
            <a:avLst/>
            <a:gdLst/>
            <a:ahLst/>
            <a:cxnLst/>
            <a:rect l="l" t="t" r="r" b="b"/>
            <a:pathLst>
              <a:path w="3405188" h="420688">
                <a:moveTo>
                  <a:pt x="31749" y="0"/>
                </a:moveTo>
                <a:lnTo>
                  <a:pt x="3373438" y="0"/>
                </a:lnTo>
                <a:cubicBezTo>
                  <a:pt x="3390973" y="0"/>
                  <a:pt x="3405188" y="14215"/>
                  <a:pt x="3405188" y="31749"/>
                </a:cubicBezTo>
                <a:lnTo>
                  <a:pt x="3405188" y="388938"/>
                </a:lnTo>
                <a:cubicBezTo>
                  <a:pt x="3405188" y="406473"/>
                  <a:pt x="3390973" y="420688"/>
                  <a:pt x="3373438" y="420688"/>
                </a:cubicBezTo>
                <a:lnTo>
                  <a:pt x="31749" y="420688"/>
                </a:lnTo>
                <a:cubicBezTo>
                  <a:pt x="14215" y="420688"/>
                  <a:pt x="0" y="406473"/>
                  <a:pt x="0" y="388938"/>
                </a:cubicBezTo>
                <a:lnTo>
                  <a:pt x="0" y="31749"/>
                </a:lnTo>
                <a:cubicBezTo>
                  <a:pt x="0" y="14215"/>
                  <a:pt x="14215" y="0"/>
                  <a:pt x="3174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4A6E75">
                <a:alpha val="30196"/>
              </a:srgbClr>
            </a:solidFill>
            <a:prstDash val="solid"/>
          </a:ln>
        </p:spPr>
      </p:sp>
      <p:sp>
        <p:nvSpPr>
          <p:cNvPr id="61" name="Text 59"/>
          <p:cNvSpPr/>
          <p:nvPr/>
        </p:nvSpPr>
        <p:spPr>
          <a:xfrm>
            <a:off x="8366125" y="2619375"/>
            <a:ext cx="3325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BINARY_DIR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8366125" y="2778125"/>
            <a:ext cx="3317875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Directory for compressed binaries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8298656" y="3044031"/>
            <a:ext cx="3405188" cy="420688"/>
          </a:xfrm>
          <a:custGeom>
            <a:avLst/>
            <a:gdLst/>
            <a:ahLst/>
            <a:cxnLst/>
            <a:rect l="l" t="t" r="r" b="b"/>
            <a:pathLst>
              <a:path w="3405188" h="420688">
                <a:moveTo>
                  <a:pt x="31749" y="0"/>
                </a:moveTo>
                <a:lnTo>
                  <a:pt x="3373438" y="0"/>
                </a:lnTo>
                <a:cubicBezTo>
                  <a:pt x="3390973" y="0"/>
                  <a:pt x="3405188" y="14215"/>
                  <a:pt x="3405188" y="31749"/>
                </a:cubicBezTo>
                <a:lnTo>
                  <a:pt x="3405188" y="388938"/>
                </a:lnTo>
                <a:cubicBezTo>
                  <a:pt x="3405188" y="406473"/>
                  <a:pt x="3390973" y="420688"/>
                  <a:pt x="3373438" y="420688"/>
                </a:cubicBezTo>
                <a:lnTo>
                  <a:pt x="31749" y="420688"/>
                </a:lnTo>
                <a:cubicBezTo>
                  <a:pt x="14215" y="420688"/>
                  <a:pt x="0" y="406473"/>
                  <a:pt x="0" y="388938"/>
                </a:cubicBezTo>
                <a:lnTo>
                  <a:pt x="0" y="31749"/>
                </a:lnTo>
                <a:cubicBezTo>
                  <a:pt x="0" y="14215"/>
                  <a:pt x="14215" y="0"/>
                  <a:pt x="3174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4A6E75">
                <a:alpha val="30196"/>
              </a:srgbClr>
            </a:solidFill>
            <a:prstDash val="solid"/>
          </a:ln>
        </p:spPr>
      </p:sp>
      <p:sp>
        <p:nvSpPr>
          <p:cNvPr id="64" name="Text 62"/>
          <p:cNvSpPr/>
          <p:nvPr/>
        </p:nvSpPr>
        <p:spPr>
          <a:xfrm>
            <a:off x="8366125" y="3111500"/>
            <a:ext cx="3325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ZSTD_LEVEL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8366125" y="3270250"/>
            <a:ext cx="3317875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Compression level (1-22)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8298656" y="3536156"/>
            <a:ext cx="3405188" cy="420688"/>
          </a:xfrm>
          <a:custGeom>
            <a:avLst/>
            <a:gdLst/>
            <a:ahLst/>
            <a:cxnLst/>
            <a:rect l="l" t="t" r="r" b="b"/>
            <a:pathLst>
              <a:path w="3405188" h="420688">
                <a:moveTo>
                  <a:pt x="31749" y="0"/>
                </a:moveTo>
                <a:lnTo>
                  <a:pt x="3373438" y="0"/>
                </a:lnTo>
                <a:cubicBezTo>
                  <a:pt x="3390973" y="0"/>
                  <a:pt x="3405188" y="14215"/>
                  <a:pt x="3405188" y="31749"/>
                </a:cubicBezTo>
                <a:lnTo>
                  <a:pt x="3405188" y="388938"/>
                </a:lnTo>
                <a:cubicBezTo>
                  <a:pt x="3405188" y="406473"/>
                  <a:pt x="3390973" y="420688"/>
                  <a:pt x="3373438" y="420688"/>
                </a:cubicBezTo>
                <a:lnTo>
                  <a:pt x="31749" y="420688"/>
                </a:lnTo>
                <a:cubicBezTo>
                  <a:pt x="14215" y="420688"/>
                  <a:pt x="0" y="406473"/>
                  <a:pt x="0" y="388938"/>
                </a:cubicBezTo>
                <a:lnTo>
                  <a:pt x="0" y="31749"/>
                </a:lnTo>
                <a:cubicBezTo>
                  <a:pt x="0" y="14215"/>
                  <a:pt x="14215" y="0"/>
                  <a:pt x="3174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4A6E75">
                <a:alpha val="30196"/>
              </a:srgbClr>
            </a:solidFill>
            <a:prstDash val="solid"/>
          </a:ln>
        </p:spPr>
      </p:sp>
      <p:sp>
        <p:nvSpPr>
          <p:cNvPr id="67" name="Text 65"/>
          <p:cNvSpPr/>
          <p:nvPr/>
        </p:nvSpPr>
        <p:spPr>
          <a:xfrm>
            <a:off x="8366125" y="3603625"/>
            <a:ext cx="3325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MAX_WORKERS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8366125" y="3762375"/>
            <a:ext cx="3317875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Number of parallel workers</a:t>
            </a: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8298656" y="4028281"/>
            <a:ext cx="3405188" cy="420688"/>
          </a:xfrm>
          <a:custGeom>
            <a:avLst/>
            <a:gdLst/>
            <a:ahLst/>
            <a:cxnLst/>
            <a:rect l="l" t="t" r="r" b="b"/>
            <a:pathLst>
              <a:path w="3405188" h="420688">
                <a:moveTo>
                  <a:pt x="31749" y="0"/>
                </a:moveTo>
                <a:lnTo>
                  <a:pt x="3373438" y="0"/>
                </a:lnTo>
                <a:cubicBezTo>
                  <a:pt x="3390973" y="0"/>
                  <a:pt x="3405188" y="14215"/>
                  <a:pt x="3405188" y="31749"/>
                </a:cubicBezTo>
                <a:lnTo>
                  <a:pt x="3405188" y="388938"/>
                </a:lnTo>
                <a:cubicBezTo>
                  <a:pt x="3405188" y="406473"/>
                  <a:pt x="3390973" y="420688"/>
                  <a:pt x="3373438" y="420688"/>
                </a:cubicBezTo>
                <a:lnTo>
                  <a:pt x="31749" y="420688"/>
                </a:lnTo>
                <a:cubicBezTo>
                  <a:pt x="14215" y="420688"/>
                  <a:pt x="0" y="406473"/>
                  <a:pt x="0" y="388938"/>
                </a:cubicBezTo>
                <a:lnTo>
                  <a:pt x="0" y="31749"/>
                </a:lnTo>
                <a:cubicBezTo>
                  <a:pt x="0" y="14215"/>
                  <a:pt x="14215" y="0"/>
                  <a:pt x="3174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4A6E75">
                <a:alpha val="30196"/>
              </a:srgbClr>
            </a:solidFill>
            <a:prstDash val="solid"/>
          </a:ln>
        </p:spPr>
      </p:sp>
      <p:sp>
        <p:nvSpPr>
          <p:cNvPr id="70" name="Text 68"/>
          <p:cNvSpPr/>
          <p:nvPr/>
        </p:nvSpPr>
        <p:spPr>
          <a:xfrm>
            <a:off x="8366125" y="4095750"/>
            <a:ext cx="3325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MAX_STATE_SIZE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8366125" y="4254500"/>
            <a:ext cx="3317875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Maximum state size (bytes)</a:t>
            </a:r>
            <a:endParaRPr lang="en-US" sz="1600" dirty="0"/>
          </a:p>
        </p:txBody>
      </p:sp>
      <p:sp>
        <p:nvSpPr>
          <p:cNvPr id="72" name="Shape 70"/>
          <p:cNvSpPr/>
          <p:nvPr/>
        </p:nvSpPr>
        <p:spPr>
          <a:xfrm>
            <a:off x="321469" y="4877594"/>
            <a:ext cx="5691188" cy="2913063"/>
          </a:xfrm>
          <a:custGeom>
            <a:avLst/>
            <a:gdLst/>
            <a:ahLst/>
            <a:cxnLst/>
            <a:rect l="l" t="t" r="r" b="b"/>
            <a:pathLst>
              <a:path w="5691188" h="2913063">
                <a:moveTo>
                  <a:pt x="0" y="0"/>
                </a:moveTo>
                <a:lnTo>
                  <a:pt x="5691188" y="0"/>
                </a:lnTo>
                <a:lnTo>
                  <a:pt x="5691188" y="2913063"/>
                </a:lnTo>
                <a:lnTo>
                  <a:pt x="0" y="2913063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 w="12700">
            <a:solidFill>
              <a:srgbClr val="5E81AC">
                <a:alpha val="40000"/>
              </a:srgbClr>
            </a:solidFill>
            <a:prstDash val="solid"/>
          </a:ln>
        </p:spPr>
      </p:sp>
      <p:sp>
        <p:nvSpPr>
          <p:cNvPr id="73" name="Shape 71"/>
          <p:cNvSpPr/>
          <p:nvPr/>
        </p:nvSpPr>
        <p:spPr>
          <a:xfrm>
            <a:off x="462359" y="5040313"/>
            <a:ext cx="178594" cy="158750"/>
          </a:xfrm>
          <a:custGeom>
            <a:avLst/>
            <a:gdLst/>
            <a:ahLst/>
            <a:cxnLst/>
            <a:rect l="l" t="t" r="r" b="b"/>
            <a:pathLst>
              <a:path w="178594" h="158750">
                <a:moveTo>
                  <a:pt x="111869" y="372"/>
                </a:moveTo>
                <a:cubicBezTo>
                  <a:pt x="106598" y="-1147"/>
                  <a:pt x="101110" y="1922"/>
                  <a:pt x="99591" y="7193"/>
                </a:cubicBezTo>
                <a:lnTo>
                  <a:pt x="59903" y="146100"/>
                </a:lnTo>
                <a:cubicBezTo>
                  <a:pt x="58384" y="151371"/>
                  <a:pt x="61454" y="156859"/>
                  <a:pt x="66725" y="158378"/>
                </a:cubicBezTo>
                <a:cubicBezTo>
                  <a:pt x="71996" y="159897"/>
                  <a:pt x="77484" y="156828"/>
                  <a:pt x="79003" y="151557"/>
                </a:cubicBezTo>
                <a:lnTo>
                  <a:pt x="118690" y="12650"/>
                </a:lnTo>
                <a:cubicBezTo>
                  <a:pt x="120210" y="7379"/>
                  <a:pt x="117140" y="1891"/>
                  <a:pt x="111869" y="372"/>
                </a:cubicBezTo>
                <a:close/>
                <a:moveTo>
                  <a:pt x="131899" y="42571"/>
                </a:moveTo>
                <a:cubicBezTo>
                  <a:pt x="128023" y="46447"/>
                  <a:pt x="128023" y="52741"/>
                  <a:pt x="131899" y="56617"/>
                </a:cubicBezTo>
                <a:lnTo>
                  <a:pt x="154657" y="79375"/>
                </a:lnTo>
                <a:lnTo>
                  <a:pt x="131899" y="102133"/>
                </a:lnTo>
                <a:cubicBezTo>
                  <a:pt x="128023" y="106009"/>
                  <a:pt x="128023" y="112303"/>
                  <a:pt x="131899" y="116179"/>
                </a:cubicBezTo>
                <a:cubicBezTo>
                  <a:pt x="135775" y="120055"/>
                  <a:pt x="142069" y="120055"/>
                  <a:pt x="145945" y="116179"/>
                </a:cubicBezTo>
                <a:lnTo>
                  <a:pt x="175710" y="86413"/>
                </a:lnTo>
                <a:cubicBezTo>
                  <a:pt x="179586" y="82538"/>
                  <a:pt x="179586" y="76243"/>
                  <a:pt x="175710" y="72368"/>
                </a:cubicBezTo>
                <a:lnTo>
                  <a:pt x="145945" y="42602"/>
                </a:lnTo>
                <a:cubicBezTo>
                  <a:pt x="142069" y="38726"/>
                  <a:pt x="135775" y="38726"/>
                  <a:pt x="131899" y="42602"/>
                </a:cubicBezTo>
                <a:close/>
                <a:moveTo>
                  <a:pt x="46726" y="42571"/>
                </a:moveTo>
                <a:cubicBezTo>
                  <a:pt x="42850" y="38695"/>
                  <a:pt x="36556" y="38695"/>
                  <a:pt x="32680" y="42571"/>
                </a:cubicBezTo>
                <a:lnTo>
                  <a:pt x="2915" y="72337"/>
                </a:lnTo>
                <a:cubicBezTo>
                  <a:pt x="-961" y="76212"/>
                  <a:pt x="-961" y="82507"/>
                  <a:pt x="2915" y="86382"/>
                </a:cubicBezTo>
                <a:lnTo>
                  <a:pt x="32680" y="116148"/>
                </a:lnTo>
                <a:cubicBezTo>
                  <a:pt x="36556" y="120024"/>
                  <a:pt x="42850" y="120024"/>
                  <a:pt x="46726" y="116148"/>
                </a:cubicBezTo>
                <a:cubicBezTo>
                  <a:pt x="50602" y="112272"/>
                  <a:pt x="50602" y="105978"/>
                  <a:pt x="46726" y="102102"/>
                </a:cubicBezTo>
                <a:lnTo>
                  <a:pt x="23968" y="79375"/>
                </a:lnTo>
                <a:lnTo>
                  <a:pt x="46695" y="56617"/>
                </a:lnTo>
                <a:cubicBezTo>
                  <a:pt x="50571" y="52741"/>
                  <a:pt x="50571" y="46447"/>
                  <a:pt x="46695" y="42571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74" name="Text 72"/>
          <p:cNvSpPr/>
          <p:nvPr/>
        </p:nvSpPr>
        <p:spPr>
          <a:xfrm>
            <a:off x="650875" y="5008563"/>
            <a:ext cx="53101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Python Configuration Example</a:t>
            </a:r>
            <a:endParaRPr lang="en-US" sz="1600" dirty="0"/>
          </a:p>
        </p:txBody>
      </p:sp>
      <p:sp>
        <p:nvSpPr>
          <p:cNvPr id="75" name="Text 73"/>
          <p:cNvSpPr/>
          <p:nvPr/>
        </p:nvSpPr>
        <p:spPr>
          <a:xfrm>
            <a:off x="452438" y="5326063"/>
            <a:ext cx="5476875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50" dirty="0">
                <a:solidFill>
                  <a:srgbClr val="6F7D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from hybrid_vcs import HybridVCS, CONFIG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750" dirty="0">
                <a:solidFill>
                  <a:srgbClr val="6F7D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 Customize configuration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750" dirty="0">
                <a:solidFill>
                  <a:srgbClr val="6F7D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custom_config = CONFIG.copy()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750" dirty="0">
                <a:solidFill>
                  <a:srgbClr val="6F7D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custom_config.update({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750" dirty="0">
                <a:solidFill>
                  <a:srgbClr val="6F7D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"REPO_DIR": "/opt/hybrid-vcs",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750" dirty="0">
                <a:solidFill>
                  <a:srgbClr val="6F7D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"ZSTD_LEVEL": 9,          # Higher compression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750" dirty="0">
                <a:solidFill>
                  <a:srgbClr val="6F7D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"MAX_WORKERS": 8,         # More parallel workers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750" dirty="0">
                <a:solidFill>
                  <a:srgbClr val="6F7D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"MAX_STATE_SIZE": 1024*1024*100  # 100MB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750" dirty="0">
                <a:solidFill>
                  <a:srgbClr val="6F7D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})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750" dirty="0">
                <a:solidFill>
                  <a:srgbClr val="6F7D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vcs = HybridVCS(custom_config)</a:t>
            </a:r>
            <a:endParaRPr lang="en-US" sz="1600" dirty="0"/>
          </a:p>
        </p:txBody>
      </p:sp>
      <p:sp>
        <p:nvSpPr>
          <p:cNvPr id="76" name="Shape 74"/>
          <p:cNvSpPr/>
          <p:nvPr/>
        </p:nvSpPr>
        <p:spPr>
          <a:xfrm>
            <a:off x="452438" y="7139781"/>
            <a:ext cx="5429250" cy="7938"/>
          </a:xfrm>
          <a:custGeom>
            <a:avLst/>
            <a:gdLst/>
            <a:ahLst/>
            <a:cxnLst/>
            <a:rect l="l" t="t" r="r" b="b"/>
            <a:pathLst>
              <a:path w="5429250" h="7938">
                <a:moveTo>
                  <a:pt x="0" y="0"/>
                </a:moveTo>
                <a:lnTo>
                  <a:pt x="5429250" y="0"/>
                </a:lnTo>
                <a:lnTo>
                  <a:pt x="5429250" y="7938"/>
                </a:lnTo>
                <a:lnTo>
                  <a:pt x="0" y="7938"/>
                </a:lnTo>
                <a:lnTo>
                  <a:pt x="0" y="0"/>
                </a:lnTo>
                <a:close/>
              </a:path>
            </a:pathLst>
          </a:custGeom>
          <a:solidFill>
            <a:srgbClr val="4A6E75">
              <a:alpha val="30196"/>
            </a:srgbClr>
          </a:solidFill>
          <a:ln/>
        </p:spPr>
      </p:sp>
      <p:sp>
        <p:nvSpPr>
          <p:cNvPr id="77" name="Shape 75"/>
          <p:cNvSpPr/>
          <p:nvPr/>
        </p:nvSpPr>
        <p:spPr>
          <a:xfrm>
            <a:off x="468313" y="7262813"/>
            <a:ext cx="111125" cy="111125"/>
          </a:xfrm>
          <a:custGeom>
            <a:avLst/>
            <a:gdLst/>
            <a:ahLst/>
            <a:cxnLst/>
            <a:rect l="l" t="t" r="r" b="b"/>
            <a:pathLst>
              <a:path w="111125" h="111125">
                <a:moveTo>
                  <a:pt x="55563" y="111125"/>
                </a:moveTo>
                <a:cubicBezTo>
                  <a:pt x="86228" y="111125"/>
                  <a:pt x="111125" y="86228"/>
                  <a:pt x="111125" y="55563"/>
                </a:cubicBezTo>
                <a:cubicBezTo>
                  <a:pt x="111125" y="24897"/>
                  <a:pt x="86228" y="0"/>
                  <a:pt x="55563" y="0"/>
                </a:cubicBezTo>
                <a:cubicBezTo>
                  <a:pt x="24897" y="0"/>
                  <a:pt x="0" y="24897"/>
                  <a:pt x="0" y="55563"/>
                </a:cubicBezTo>
                <a:cubicBezTo>
                  <a:pt x="0" y="86228"/>
                  <a:pt x="24897" y="111125"/>
                  <a:pt x="55562" y="111125"/>
                </a:cubicBezTo>
                <a:close/>
                <a:moveTo>
                  <a:pt x="48617" y="34727"/>
                </a:moveTo>
                <a:cubicBezTo>
                  <a:pt x="48617" y="30893"/>
                  <a:pt x="51729" y="27781"/>
                  <a:pt x="55563" y="27781"/>
                </a:cubicBezTo>
                <a:cubicBezTo>
                  <a:pt x="59396" y="27781"/>
                  <a:pt x="62508" y="30893"/>
                  <a:pt x="62508" y="34727"/>
                </a:cubicBezTo>
                <a:cubicBezTo>
                  <a:pt x="62508" y="38560"/>
                  <a:pt x="59396" y="41672"/>
                  <a:pt x="55563" y="41672"/>
                </a:cubicBezTo>
                <a:cubicBezTo>
                  <a:pt x="51729" y="41672"/>
                  <a:pt x="48617" y="38560"/>
                  <a:pt x="48617" y="34727"/>
                </a:cubicBezTo>
                <a:close/>
                <a:moveTo>
                  <a:pt x="46881" y="48617"/>
                </a:moveTo>
                <a:lnTo>
                  <a:pt x="57299" y="48617"/>
                </a:lnTo>
                <a:cubicBezTo>
                  <a:pt x="60185" y="48617"/>
                  <a:pt x="62508" y="50940"/>
                  <a:pt x="62508" y="53826"/>
                </a:cubicBezTo>
                <a:lnTo>
                  <a:pt x="62508" y="72926"/>
                </a:lnTo>
                <a:lnTo>
                  <a:pt x="64244" y="72926"/>
                </a:lnTo>
                <a:cubicBezTo>
                  <a:pt x="67131" y="72926"/>
                  <a:pt x="69453" y="75248"/>
                  <a:pt x="69453" y="78135"/>
                </a:cubicBezTo>
                <a:cubicBezTo>
                  <a:pt x="69453" y="81021"/>
                  <a:pt x="67131" y="83344"/>
                  <a:pt x="64244" y="83344"/>
                </a:cubicBezTo>
                <a:lnTo>
                  <a:pt x="46881" y="83344"/>
                </a:lnTo>
                <a:cubicBezTo>
                  <a:pt x="43994" y="83344"/>
                  <a:pt x="41672" y="81021"/>
                  <a:pt x="41672" y="78135"/>
                </a:cubicBezTo>
                <a:cubicBezTo>
                  <a:pt x="41672" y="75248"/>
                  <a:pt x="43994" y="72926"/>
                  <a:pt x="46881" y="72926"/>
                </a:cubicBezTo>
                <a:lnTo>
                  <a:pt x="52090" y="72926"/>
                </a:lnTo>
                <a:lnTo>
                  <a:pt x="52090" y="59035"/>
                </a:lnTo>
                <a:lnTo>
                  <a:pt x="46881" y="59035"/>
                </a:lnTo>
                <a:cubicBezTo>
                  <a:pt x="43994" y="59035"/>
                  <a:pt x="41672" y="56713"/>
                  <a:pt x="41672" y="53826"/>
                </a:cubicBezTo>
                <a:cubicBezTo>
                  <a:pt x="41672" y="50940"/>
                  <a:pt x="43994" y="48617"/>
                  <a:pt x="46881" y="48617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78" name="Text 76"/>
          <p:cNvSpPr/>
          <p:nvPr/>
        </p:nvSpPr>
        <p:spPr>
          <a:xfrm>
            <a:off x="686594" y="7239000"/>
            <a:ext cx="1643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Recommended: </a:t>
            </a:r>
            <a:pPr>
              <a:lnSpc>
                <a:spcPct val="120000"/>
              </a:lnSpc>
            </a:pPr>
            <a:r>
              <a:rPr lang="en-US" sz="875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&lt; 100MB per file</a:t>
            </a:r>
            <a:endParaRPr lang="en-US" sz="1600" dirty="0"/>
          </a:p>
        </p:txBody>
      </p:sp>
      <p:sp>
        <p:nvSpPr>
          <p:cNvPr id="79" name="Shape 77"/>
          <p:cNvSpPr/>
          <p:nvPr/>
        </p:nvSpPr>
        <p:spPr>
          <a:xfrm>
            <a:off x="6179344" y="4877594"/>
            <a:ext cx="5691188" cy="2913063"/>
          </a:xfrm>
          <a:custGeom>
            <a:avLst/>
            <a:gdLst/>
            <a:ahLst/>
            <a:cxnLst/>
            <a:rect l="l" t="t" r="r" b="b"/>
            <a:pathLst>
              <a:path w="5691188" h="2913063">
                <a:moveTo>
                  <a:pt x="0" y="0"/>
                </a:moveTo>
                <a:lnTo>
                  <a:pt x="5691188" y="0"/>
                </a:lnTo>
                <a:lnTo>
                  <a:pt x="5691188" y="2913063"/>
                </a:lnTo>
                <a:lnTo>
                  <a:pt x="0" y="2913063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 w="12700">
            <a:solidFill>
              <a:srgbClr val="5E81AC">
                <a:alpha val="40000"/>
              </a:srgbClr>
            </a:solidFill>
            <a:prstDash val="solid"/>
          </a:ln>
        </p:spPr>
      </p:sp>
      <p:sp>
        <p:nvSpPr>
          <p:cNvPr id="80" name="Shape 78"/>
          <p:cNvSpPr/>
          <p:nvPr/>
        </p:nvSpPr>
        <p:spPr>
          <a:xfrm>
            <a:off x="6330156" y="5040313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79375" y="0"/>
                </a:moveTo>
                <a:cubicBezTo>
                  <a:pt x="80801" y="0"/>
                  <a:pt x="82228" y="310"/>
                  <a:pt x="83530" y="899"/>
                </a:cubicBezTo>
                <a:lnTo>
                  <a:pt x="141945" y="25673"/>
                </a:lnTo>
                <a:cubicBezTo>
                  <a:pt x="148766" y="28556"/>
                  <a:pt x="153851" y="35285"/>
                  <a:pt x="153820" y="43408"/>
                </a:cubicBezTo>
                <a:cubicBezTo>
                  <a:pt x="153665" y="74166"/>
                  <a:pt x="141015" y="130442"/>
                  <a:pt x="87592" y="156021"/>
                </a:cubicBezTo>
                <a:cubicBezTo>
                  <a:pt x="82414" y="158502"/>
                  <a:pt x="76398" y="158502"/>
                  <a:pt x="71220" y="156021"/>
                </a:cubicBezTo>
                <a:cubicBezTo>
                  <a:pt x="17766" y="130442"/>
                  <a:pt x="5147" y="74166"/>
                  <a:pt x="4992" y="43408"/>
                </a:cubicBezTo>
                <a:cubicBezTo>
                  <a:pt x="4961" y="35285"/>
                  <a:pt x="10046" y="28556"/>
                  <a:pt x="16867" y="25673"/>
                </a:cubicBezTo>
                <a:lnTo>
                  <a:pt x="75251" y="899"/>
                </a:lnTo>
                <a:cubicBezTo>
                  <a:pt x="76553" y="310"/>
                  <a:pt x="77949" y="0"/>
                  <a:pt x="79375" y="0"/>
                </a:cubicBezTo>
                <a:close/>
                <a:moveTo>
                  <a:pt x="79375" y="20712"/>
                </a:moveTo>
                <a:lnTo>
                  <a:pt x="79375" y="137945"/>
                </a:lnTo>
                <a:cubicBezTo>
                  <a:pt x="122163" y="117233"/>
                  <a:pt x="133666" y="71344"/>
                  <a:pt x="133945" y="43873"/>
                </a:cubicBezTo>
                <a:lnTo>
                  <a:pt x="79375" y="20743"/>
                </a:lnTo>
                <a:lnTo>
                  <a:pt x="79375" y="20743"/>
                </a:ln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81" name="Text 79"/>
          <p:cNvSpPr/>
          <p:nvPr/>
        </p:nvSpPr>
        <p:spPr>
          <a:xfrm>
            <a:off x="6508750" y="5008563"/>
            <a:ext cx="53101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System Requirements &amp; Limitations</a:t>
            </a:r>
            <a:endParaRPr lang="en-US" sz="1600" dirty="0"/>
          </a:p>
        </p:txBody>
      </p:sp>
      <p:sp>
        <p:nvSpPr>
          <p:cNvPr id="82" name="Text 80"/>
          <p:cNvSpPr/>
          <p:nvPr/>
        </p:nvSpPr>
        <p:spPr>
          <a:xfrm>
            <a:off x="6310313" y="5326063"/>
            <a:ext cx="5492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Requirements</a:t>
            </a:r>
            <a:endParaRPr lang="en-US" sz="1600" dirty="0"/>
          </a:p>
        </p:txBody>
      </p:sp>
      <p:sp>
        <p:nvSpPr>
          <p:cNvPr id="83" name="Shape 81"/>
          <p:cNvSpPr/>
          <p:nvPr/>
        </p:nvSpPr>
        <p:spPr>
          <a:xfrm>
            <a:off x="6333133" y="5603875"/>
            <a:ext cx="97234" cy="111125"/>
          </a:xfrm>
          <a:custGeom>
            <a:avLst/>
            <a:gdLst/>
            <a:ahLst/>
            <a:cxnLst/>
            <a:rect l="l" t="t" r="r" b="b"/>
            <a:pathLst>
              <a:path w="97234" h="111125">
                <a:moveTo>
                  <a:pt x="95455" y="43517"/>
                </a:moveTo>
                <a:cubicBezTo>
                  <a:pt x="93783" y="36810"/>
                  <a:pt x="90615" y="31753"/>
                  <a:pt x="83865" y="31753"/>
                </a:cubicBezTo>
                <a:lnTo>
                  <a:pt x="75161" y="31753"/>
                </a:lnTo>
                <a:lnTo>
                  <a:pt x="75161" y="42041"/>
                </a:lnTo>
                <a:cubicBezTo>
                  <a:pt x="75161" y="50028"/>
                  <a:pt x="68390" y="56756"/>
                  <a:pt x="60663" y="56756"/>
                </a:cubicBezTo>
                <a:lnTo>
                  <a:pt x="37483" y="56756"/>
                </a:lnTo>
                <a:cubicBezTo>
                  <a:pt x="31145" y="56756"/>
                  <a:pt x="25893" y="62182"/>
                  <a:pt x="25893" y="68542"/>
                </a:cubicBezTo>
                <a:lnTo>
                  <a:pt x="25893" y="90636"/>
                </a:lnTo>
                <a:cubicBezTo>
                  <a:pt x="25893" y="96931"/>
                  <a:pt x="31362" y="100620"/>
                  <a:pt x="37483" y="102422"/>
                </a:cubicBezTo>
                <a:cubicBezTo>
                  <a:pt x="44819" y="104570"/>
                  <a:pt x="51873" y="104961"/>
                  <a:pt x="60663" y="102422"/>
                </a:cubicBezTo>
                <a:cubicBezTo>
                  <a:pt x="66501" y="100729"/>
                  <a:pt x="72253" y="97321"/>
                  <a:pt x="72253" y="90636"/>
                </a:cubicBezTo>
                <a:lnTo>
                  <a:pt x="72253" y="81803"/>
                </a:lnTo>
                <a:lnTo>
                  <a:pt x="49095" y="81803"/>
                </a:lnTo>
                <a:lnTo>
                  <a:pt x="49095" y="78851"/>
                </a:lnTo>
                <a:lnTo>
                  <a:pt x="83865" y="78851"/>
                </a:lnTo>
                <a:cubicBezTo>
                  <a:pt x="90615" y="78851"/>
                  <a:pt x="93111" y="74141"/>
                  <a:pt x="95455" y="67087"/>
                </a:cubicBezTo>
                <a:cubicBezTo>
                  <a:pt x="97885" y="59817"/>
                  <a:pt x="97777" y="52828"/>
                  <a:pt x="95455" y="43517"/>
                </a:cubicBezTo>
                <a:close/>
                <a:moveTo>
                  <a:pt x="62117" y="96518"/>
                </a:moveTo>
                <a:cubicBezTo>
                  <a:pt x="60465" y="96634"/>
                  <a:pt x="58887" y="95818"/>
                  <a:pt x="58026" y="94404"/>
                </a:cubicBezTo>
                <a:cubicBezTo>
                  <a:pt x="57164" y="92990"/>
                  <a:pt x="57164" y="91213"/>
                  <a:pt x="58026" y="89799"/>
                </a:cubicBezTo>
                <a:cubicBezTo>
                  <a:pt x="58887" y="88384"/>
                  <a:pt x="60465" y="87569"/>
                  <a:pt x="62117" y="87685"/>
                </a:cubicBezTo>
                <a:cubicBezTo>
                  <a:pt x="63769" y="87569"/>
                  <a:pt x="65347" y="88384"/>
                  <a:pt x="66209" y="89799"/>
                </a:cubicBezTo>
                <a:cubicBezTo>
                  <a:pt x="67070" y="91213"/>
                  <a:pt x="67070" y="92990"/>
                  <a:pt x="66209" y="94404"/>
                </a:cubicBezTo>
                <a:cubicBezTo>
                  <a:pt x="65347" y="95818"/>
                  <a:pt x="63769" y="96634"/>
                  <a:pt x="62117" y="96518"/>
                </a:cubicBezTo>
                <a:close/>
                <a:moveTo>
                  <a:pt x="36419" y="53848"/>
                </a:moveTo>
                <a:lnTo>
                  <a:pt x="59599" y="53848"/>
                </a:lnTo>
                <a:cubicBezTo>
                  <a:pt x="66046" y="53848"/>
                  <a:pt x="71189" y="48530"/>
                  <a:pt x="71189" y="42063"/>
                </a:cubicBezTo>
                <a:lnTo>
                  <a:pt x="71189" y="19946"/>
                </a:lnTo>
                <a:cubicBezTo>
                  <a:pt x="71189" y="13652"/>
                  <a:pt x="65894" y="8942"/>
                  <a:pt x="59599" y="7879"/>
                </a:cubicBezTo>
                <a:cubicBezTo>
                  <a:pt x="51829" y="6598"/>
                  <a:pt x="43386" y="6663"/>
                  <a:pt x="36419" y="7900"/>
                </a:cubicBezTo>
                <a:cubicBezTo>
                  <a:pt x="26609" y="9637"/>
                  <a:pt x="24829" y="13261"/>
                  <a:pt x="24829" y="19968"/>
                </a:cubicBezTo>
                <a:lnTo>
                  <a:pt x="24829" y="28801"/>
                </a:lnTo>
                <a:lnTo>
                  <a:pt x="48031" y="28801"/>
                </a:lnTo>
                <a:lnTo>
                  <a:pt x="48031" y="31753"/>
                </a:lnTo>
                <a:lnTo>
                  <a:pt x="16126" y="31753"/>
                </a:lnTo>
                <a:cubicBezTo>
                  <a:pt x="9376" y="31753"/>
                  <a:pt x="3473" y="35812"/>
                  <a:pt x="1628" y="43517"/>
                </a:cubicBezTo>
                <a:cubicBezTo>
                  <a:pt x="-499" y="52350"/>
                  <a:pt x="-586" y="57863"/>
                  <a:pt x="1628" y="67087"/>
                </a:cubicBezTo>
                <a:cubicBezTo>
                  <a:pt x="3277" y="73946"/>
                  <a:pt x="7206" y="78851"/>
                  <a:pt x="13956" y="78851"/>
                </a:cubicBezTo>
                <a:lnTo>
                  <a:pt x="21921" y="78851"/>
                </a:lnTo>
                <a:lnTo>
                  <a:pt x="21921" y="68259"/>
                </a:lnTo>
                <a:cubicBezTo>
                  <a:pt x="21921" y="60598"/>
                  <a:pt x="28541" y="53848"/>
                  <a:pt x="36419" y="53848"/>
                </a:cubicBezTo>
                <a:close/>
                <a:moveTo>
                  <a:pt x="34987" y="14043"/>
                </a:moveTo>
                <a:cubicBezTo>
                  <a:pt x="37431" y="14043"/>
                  <a:pt x="39415" y="16027"/>
                  <a:pt x="39415" y="18470"/>
                </a:cubicBezTo>
                <a:cubicBezTo>
                  <a:pt x="39415" y="20914"/>
                  <a:pt x="37431" y="22898"/>
                  <a:pt x="34987" y="22898"/>
                </a:cubicBezTo>
                <a:cubicBezTo>
                  <a:pt x="32543" y="22898"/>
                  <a:pt x="30559" y="20914"/>
                  <a:pt x="30559" y="18470"/>
                </a:cubicBezTo>
                <a:cubicBezTo>
                  <a:pt x="30559" y="16027"/>
                  <a:pt x="32543" y="14043"/>
                  <a:pt x="34987" y="14043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84" name="Text 82"/>
          <p:cNvSpPr/>
          <p:nvPr/>
        </p:nvSpPr>
        <p:spPr>
          <a:xfrm>
            <a:off x="6512719" y="5580063"/>
            <a:ext cx="10795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Python 3.8+ required</a:t>
            </a:r>
            <a:endParaRPr lang="en-US" sz="1600" dirty="0"/>
          </a:p>
        </p:txBody>
      </p:sp>
      <p:sp>
        <p:nvSpPr>
          <p:cNvPr id="85" name="Shape 83"/>
          <p:cNvSpPr/>
          <p:nvPr/>
        </p:nvSpPr>
        <p:spPr>
          <a:xfrm>
            <a:off x="6326188" y="5794375"/>
            <a:ext cx="111125" cy="111125"/>
          </a:xfrm>
          <a:custGeom>
            <a:avLst/>
            <a:gdLst/>
            <a:ahLst/>
            <a:cxnLst/>
            <a:rect l="l" t="t" r="r" b="b"/>
            <a:pathLst>
              <a:path w="111125" h="111125">
                <a:moveTo>
                  <a:pt x="14303" y="49594"/>
                </a:moveTo>
                <a:cubicBezTo>
                  <a:pt x="17190" y="29409"/>
                  <a:pt x="34575" y="13891"/>
                  <a:pt x="55563" y="13891"/>
                </a:cubicBezTo>
                <a:cubicBezTo>
                  <a:pt x="67066" y="13891"/>
                  <a:pt x="77484" y="18557"/>
                  <a:pt x="85037" y="26088"/>
                </a:cubicBezTo>
                <a:cubicBezTo>
                  <a:pt x="85080" y="26132"/>
                  <a:pt x="85123" y="26175"/>
                  <a:pt x="85167" y="26219"/>
                </a:cubicBezTo>
                <a:lnTo>
                  <a:pt x="86816" y="27781"/>
                </a:lnTo>
                <a:lnTo>
                  <a:pt x="76420" y="27781"/>
                </a:lnTo>
                <a:cubicBezTo>
                  <a:pt x="72579" y="27781"/>
                  <a:pt x="69475" y="30885"/>
                  <a:pt x="69475" y="34727"/>
                </a:cubicBezTo>
                <a:cubicBezTo>
                  <a:pt x="69475" y="38568"/>
                  <a:pt x="72579" y="41672"/>
                  <a:pt x="76420" y="41672"/>
                </a:cubicBezTo>
                <a:lnTo>
                  <a:pt x="104201" y="41672"/>
                </a:lnTo>
                <a:cubicBezTo>
                  <a:pt x="108043" y="41672"/>
                  <a:pt x="111147" y="38568"/>
                  <a:pt x="111147" y="34727"/>
                </a:cubicBezTo>
                <a:lnTo>
                  <a:pt x="111147" y="6945"/>
                </a:lnTo>
                <a:cubicBezTo>
                  <a:pt x="111147" y="3104"/>
                  <a:pt x="108043" y="0"/>
                  <a:pt x="104201" y="0"/>
                </a:cubicBezTo>
                <a:cubicBezTo>
                  <a:pt x="100360" y="0"/>
                  <a:pt x="97256" y="3104"/>
                  <a:pt x="97256" y="6945"/>
                </a:cubicBezTo>
                <a:lnTo>
                  <a:pt x="97256" y="18535"/>
                </a:lnTo>
                <a:lnTo>
                  <a:pt x="94804" y="16213"/>
                </a:lnTo>
                <a:cubicBezTo>
                  <a:pt x="84755" y="6207"/>
                  <a:pt x="70864" y="0"/>
                  <a:pt x="55563" y="0"/>
                </a:cubicBezTo>
                <a:cubicBezTo>
                  <a:pt x="27564" y="0"/>
                  <a:pt x="4406" y="20706"/>
                  <a:pt x="564" y="47641"/>
                </a:cubicBezTo>
                <a:cubicBezTo>
                  <a:pt x="22" y="51439"/>
                  <a:pt x="2648" y="54955"/>
                  <a:pt x="6446" y="55497"/>
                </a:cubicBezTo>
                <a:cubicBezTo>
                  <a:pt x="10244" y="56040"/>
                  <a:pt x="13760" y="53392"/>
                  <a:pt x="14303" y="49616"/>
                </a:cubicBezTo>
                <a:close/>
                <a:moveTo>
                  <a:pt x="110561" y="63484"/>
                </a:moveTo>
                <a:cubicBezTo>
                  <a:pt x="111103" y="59686"/>
                  <a:pt x="108455" y="56170"/>
                  <a:pt x="104679" y="55628"/>
                </a:cubicBezTo>
                <a:cubicBezTo>
                  <a:pt x="100902" y="55085"/>
                  <a:pt x="97365" y="57733"/>
                  <a:pt x="96822" y="61509"/>
                </a:cubicBezTo>
                <a:cubicBezTo>
                  <a:pt x="93935" y="81694"/>
                  <a:pt x="76550" y="97213"/>
                  <a:pt x="55563" y="97213"/>
                </a:cubicBezTo>
                <a:cubicBezTo>
                  <a:pt x="44059" y="97213"/>
                  <a:pt x="33641" y="92546"/>
                  <a:pt x="26088" y="85015"/>
                </a:cubicBezTo>
                <a:cubicBezTo>
                  <a:pt x="26045" y="84972"/>
                  <a:pt x="26002" y="84928"/>
                  <a:pt x="25958" y="84885"/>
                </a:cubicBezTo>
                <a:lnTo>
                  <a:pt x="24309" y="83322"/>
                </a:lnTo>
                <a:lnTo>
                  <a:pt x="34705" y="83322"/>
                </a:lnTo>
                <a:cubicBezTo>
                  <a:pt x="38546" y="83322"/>
                  <a:pt x="41650" y="80218"/>
                  <a:pt x="41650" y="76377"/>
                </a:cubicBezTo>
                <a:cubicBezTo>
                  <a:pt x="41650" y="72535"/>
                  <a:pt x="38546" y="69431"/>
                  <a:pt x="34705" y="69431"/>
                </a:cubicBezTo>
                <a:lnTo>
                  <a:pt x="6945" y="69453"/>
                </a:lnTo>
                <a:cubicBezTo>
                  <a:pt x="5100" y="69453"/>
                  <a:pt x="3321" y="70191"/>
                  <a:pt x="2018" y="71515"/>
                </a:cubicBezTo>
                <a:cubicBezTo>
                  <a:pt x="716" y="72839"/>
                  <a:pt x="-22" y="74597"/>
                  <a:pt x="0" y="76464"/>
                </a:cubicBezTo>
                <a:lnTo>
                  <a:pt x="217" y="104028"/>
                </a:lnTo>
                <a:cubicBezTo>
                  <a:pt x="239" y="107869"/>
                  <a:pt x="3386" y="110951"/>
                  <a:pt x="7227" y="110908"/>
                </a:cubicBezTo>
                <a:cubicBezTo>
                  <a:pt x="11069" y="110865"/>
                  <a:pt x="14151" y="107739"/>
                  <a:pt x="14108" y="103898"/>
                </a:cubicBezTo>
                <a:lnTo>
                  <a:pt x="14021" y="92720"/>
                </a:lnTo>
                <a:lnTo>
                  <a:pt x="16343" y="94912"/>
                </a:lnTo>
                <a:cubicBezTo>
                  <a:pt x="26392" y="104918"/>
                  <a:pt x="40261" y="111125"/>
                  <a:pt x="55563" y="111125"/>
                </a:cubicBezTo>
                <a:cubicBezTo>
                  <a:pt x="83561" y="111125"/>
                  <a:pt x="106719" y="90419"/>
                  <a:pt x="110561" y="63484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86" name="Text 84"/>
          <p:cNvSpPr/>
          <p:nvPr/>
        </p:nvSpPr>
        <p:spPr>
          <a:xfrm>
            <a:off x="6512719" y="5770563"/>
            <a:ext cx="1754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Git and Git LFS for full functionality</a:t>
            </a:r>
            <a:endParaRPr lang="en-US" sz="1600" dirty="0"/>
          </a:p>
        </p:txBody>
      </p:sp>
      <p:sp>
        <p:nvSpPr>
          <p:cNvPr id="87" name="Shape 85"/>
          <p:cNvSpPr/>
          <p:nvPr/>
        </p:nvSpPr>
        <p:spPr>
          <a:xfrm>
            <a:off x="6333133" y="5984875"/>
            <a:ext cx="97234" cy="111125"/>
          </a:xfrm>
          <a:custGeom>
            <a:avLst/>
            <a:gdLst/>
            <a:ahLst/>
            <a:cxnLst/>
            <a:rect l="l" t="t" r="r" b="b"/>
            <a:pathLst>
              <a:path w="97234" h="111125">
                <a:moveTo>
                  <a:pt x="13891" y="6945"/>
                </a:moveTo>
                <a:cubicBezTo>
                  <a:pt x="6229" y="6945"/>
                  <a:pt x="0" y="13174"/>
                  <a:pt x="0" y="20836"/>
                </a:cubicBezTo>
                <a:lnTo>
                  <a:pt x="0" y="34727"/>
                </a:lnTo>
                <a:cubicBezTo>
                  <a:pt x="0" y="42388"/>
                  <a:pt x="6229" y="48617"/>
                  <a:pt x="13891" y="48617"/>
                </a:cubicBezTo>
                <a:lnTo>
                  <a:pt x="83344" y="48617"/>
                </a:lnTo>
                <a:cubicBezTo>
                  <a:pt x="91005" y="48617"/>
                  <a:pt x="97234" y="42388"/>
                  <a:pt x="97234" y="34727"/>
                </a:cubicBezTo>
                <a:lnTo>
                  <a:pt x="97234" y="20836"/>
                </a:lnTo>
                <a:cubicBezTo>
                  <a:pt x="97234" y="13174"/>
                  <a:pt x="91005" y="6945"/>
                  <a:pt x="83344" y="6945"/>
                </a:cubicBezTo>
                <a:lnTo>
                  <a:pt x="13891" y="6945"/>
                </a:lnTo>
                <a:close/>
                <a:moveTo>
                  <a:pt x="60771" y="22572"/>
                </a:moveTo>
                <a:cubicBezTo>
                  <a:pt x="63646" y="22572"/>
                  <a:pt x="65980" y="24906"/>
                  <a:pt x="65980" y="27781"/>
                </a:cubicBezTo>
                <a:cubicBezTo>
                  <a:pt x="65980" y="30656"/>
                  <a:pt x="63646" y="32990"/>
                  <a:pt x="60771" y="32990"/>
                </a:cubicBezTo>
                <a:cubicBezTo>
                  <a:pt x="57897" y="32990"/>
                  <a:pt x="55563" y="30656"/>
                  <a:pt x="55563" y="27781"/>
                </a:cubicBezTo>
                <a:cubicBezTo>
                  <a:pt x="55563" y="24906"/>
                  <a:pt x="57897" y="22572"/>
                  <a:pt x="60771" y="22572"/>
                </a:cubicBezTo>
                <a:close/>
                <a:moveTo>
                  <a:pt x="72926" y="27781"/>
                </a:moveTo>
                <a:cubicBezTo>
                  <a:pt x="72926" y="24906"/>
                  <a:pt x="75260" y="22572"/>
                  <a:pt x="78135" y="22572"/>
                </a:cubicBezTo>
                <a:cubicBezTo>
                  <a:pt x="81010" y="22572"/>
                  <a:pt x="83344" y="24906"/>
                  <a:pt x="83344" y="27781"/>
                </a:cubicBezTo>
                <a:cubicBezTo>
                  <a:pt x="83344" y="30656"/>
                  <a:pt x="81010" y="32990"/>
                  <a:pt x="78135" y="32990"/>
                </a:cubicBezTo>
                <a:cubicBezTo>
                  <a:pt x="75260" y="32990"/>
                  <a:pt x="72926" y="30656"/>
                  <a:pt x="72926" y="27781"/>
                </a:cubicBezTo>
                <a:close/>
                <a:moveTo>
                  <a:pt x="13891" y="62508"/>
                </a:moveTo>
                <a:cubicBezTo>
                  <a:pt x="6229" y="62508"/>
                  <a:pt x="0" y="68737"/>
                  <a:pt x="0" y="76398"/>
                </a:cubicBezTo>
                <a:lnTo>
                  <a:pt x="0" y="90289"/>
                </a:lnTo>
                <a:cubicBezTo>
                  <a:pt x="0" y="97951"/>
                  <a:pt x="6229" y="104180"/>
                  <a:pt x="13891" y="104180"/>
                </a:cubicBezTo>
                <a:lnTo>
                  <a:pt x="83344" y="104180"/>
                </a:lnTo>
                <a:cubicBezTo>
                  <a:pt x="91005" y="104180"/>
                  <a:pt x="97234" y="97951"/>
                  <a:pt x="97234" y="90289"/>
                </a:cubicBezTo>
                <a:lnTo>
                  <a:pt x="97234" y="76398"/>
                </a:lnTo>
                <a:cubicBezTo>
                  <a:pt x="97234" y="68737"/>
                  <a:pt x="91005" y="62508"/>
                  <a:pt x="83344" y="62508"/>
                </a:cubicBezTo>
                <a:lnTo>
                  <a:pt x="13891" y="62508"/>
                </a:lnTo>
                <a:close/>
                <a:moveTo>
                  <a:pt x="60771" y="78135"/>
                </a:moveTo>
                <a:cubicBezTo>
                  <a:pt x="63646" y="78135"/>
                  <a:pt x="65980" y="80469"/>
                  <a:pt x="65980" y="83344"/>
                </a:cubicBezTo>
                <a:cubicBezTo>
                  <a:pt x="65980" y="86219"/>
                  <a:pt x="63646" y="88553"/>
                  <a:pt x="60771" y="88553"/>
                </a:cubicBezTo>
                <a:cubicBezTo>
                  <a:pt x="57897" y="88553"/>
                  <a:pt x="55563" y="86219"/>
                  <a:pt x="55563" y="83344"/>
                </a:cubicBezTo>
                <a:cubicBezTo>
                  <a:pt x="55563" y="80469"/>
                  <a:pt x="57897" y="78135"/>
                  <a:pt x="60771" y="78135"/>
                </a:cubicBezTo>
                <a:close/>
                <a:moveTo>
                  <a:pt x="72926" y="83344"/>
                </a:moveTo>
                <a:cubicBezTo>
                  <a:pt x="72926" y="80469"/>
                  <a:pt x="75260" y="78135"/>
                  <a:pt x="78135" y="78135"/>
                </a:cubicBezTo>
                <a:cubicBezTo>
                  <a:pt x="81010" y="78135"/>
                  <a:pt x="83344" y="80469"/>
                  <a:pt x="83344" y="83344"/>
                </a:cubicBezTo>
                <a:cubicBezTo>
                  <a:pt x="83344" y="86219"/>
                  <a:pt x="81010" y="88553"/>
                  <a:pt x="78135" y="88553"/>
                </a:cubicBezTo>
                <a:cubicBezTo>
                  <a:pt x="75260" y="88553"/>
                  <a:pt x="72926" y="86219"/>
                  <a:pt x="72926" y="83344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88" name="Text 86"/>
          <p:cNvSpPr/>
          <p:nvPr/>
        </p:nvSpPr>
        <p:spPr>
          <a:xfrm>
            <a:off x="6512719" y="5961063"/>
            <a:ext cx="14605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SQLite 3.0+ for state storage</a:t>
            </a:r>
            <a:endParaRPr lang="en-US" sz="1600" dirty="0"/>
          </a:p>
        </p:txBody>
      </p:sp>
      <p:sp>
        <p:nvSpPr>
          <p:cNvPr id="89" name="Text 87"/>
          <p:cNvSpPr/>
          <p:nvPr/>
        </p:nvSpPr>
        <p:spPr>
          <a:xfrm>
            <a:off x="6310313" y="6215063"/>
            <a:ext cx="5492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Scalability Considerations</a:t>
            </a:r>
            <a:endParaRPr lang="en-US" sz="1600" dirty="0"/>
          </a:p>
        </p:txBody>
      </p:sp>
      <p:sp>
        <p:nvSpPr>
          <p:cNvPr id="90" name="Text 88"/>
          <p:cNvSpPr/>
          <p:nvPr/>
        </p:nvSpPr>
        <p:spPr>
          <a:xfrm>
            <a:off x="6310313" y="6469063"/>
            <a:ext cx="5484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</a:t>
            </a:r>
            <a:pPr>
              <a:lnSpc>
                <a:spcPct val="120000"/>
              </a:lnSpc>
            </a:pPr>
            <a:r>
              <a:rPr lang="en-US" sz="875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File Size: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D8DEE9">
                    <a:alpha val="9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Recommended &lt; 100MB per file</a:t>
            </a:r>
            <a:endParaRPr lang="en-US" sz="1600" dirty="0"/>
          </a:p>
        </p:txBody>
      </p:sp>
      <p:sp>
        <p:nvSpPr>
          <p:cNvPr id="91" name="Text 89"/>
          <p:cNvSpPr/>
          <p:nvPr/>
        </p:nvSpPr>
        <p:spPr>
          <a:xfrm>
            <a:off x="6310313" y="6659563"/>
            <a:ext cx="5484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</a:t>
            </a:r>
            <a:pPr>
              <a:lnSpc>
                <a:spcPct val="120000"/>
              </a:lnSpc>
            </a:pPr>
            <a:r>
              <a:rPr lang="en-US" sz="875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Database: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D8DEE9">
                    <a:alpha val="9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SQLite limitations apply</a:t>
            </a:r>
            <a:endParaRPr lang="en-US" sz="1600" dirty="0"/>
          </a:p>
        </p:txBody>
      </p:sp>
      <p:sp>
        <p:nvSpPr>
          <p:cNvPr id="92" name="Text 90"/>
          <p:cNvSpPr/>
          <p:nvPr/>
        </p:nvSpPr>
        <p:spPr>
          <a:xfrm>
            <a:off x="6310313" y="6850063"/>
            <a:ext cx="5484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</a:t>
            </a:r>
            <a:pPr>
              <a:lnSpc>
                <a:spcPct val="120000"/>
              </a:lnSpc>
            </a:pPr>
            <a:r>
              <a:rPr lang="en-US" sz="875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Workers: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D8DEE9">
                    <a:alpha val="9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Configurable for optimal performance</a:t>
            </a:r>
            <a:endParaRPr lang="en-US" sz="1600" dirty="0"/>
          </a:p>
        </p:txBody>
      </p:sp>
      <p:sp>
        <p:nvSpPr>
          <p:cNvPr id="93" name="Shape 91"/>
          <p:cNvSpPr/>
          <p:nvPr/>
        </p:nvSpPr>
        <p:spPr>
          <a:xfrm>
            <a:off x="6314281" y="7108031"/>
            <a:ext cx="5421313" cy="547688"/>
          </a:xfrm>
          <a:custGeom>
            <a:avLst/>
            <a:gdLst/>
            <a:ahLst/>
            <a:cxnLst/>
            <a:rect l="l" t="t" r="r" b="b"/>
            <a:pathLst>
              <a:path w="5421313" h="547688">
                <a:moveTo>
                  <a:pt x="31749" y="0"/>
                </a:moveTo>
                <a:lnTo>
                  <a:pt x="5389563" y="0"/>
                </a:lnTo>
                <a:cubicBezTo>
                  <a:pt x="5407098" y="0"/>
                  <a:pt x="5421313" y="14215"/>
                  <a:pt x="5421313" y="31749"/>
                </a:cubicBezTo>
                <a:lnTo>
                  <a:pt x="5421313" y="515938"/>
                </a:lnTo>
                <a:cubicBezTo>
                  <a:pt x="5421312" y="533473"/>
                  <a:pt x="5407098" y="547688"/>
                  <a:pt x="5389563" y="547688"/>
                </a:cubicBezTo>
                <a:lnTo>
                  <a:pt x="31749" y="547688"/>
                </a:lnTo>
                <a:cubicBezTo>
                  <a:pt x="14215" y="547688"/>
                  <a:pt x="0" y="533473"/>
                  <a:pt x="0" y="515938"/>
                </a:cubicBezTo>
                <a:lnTo>
                  <a:pt x="0" y="31749"/>
                </a:lnTo>
                <a:cubicBezTo>
                  <a:pt x="0" y="14226"/>
                  <a:pt x="14226" y="0"/>
                  <a:pt x="31749" y="0"/>
                </a:cubicBezTo>
                <a:close/>
              </a:path>
            </a:pathLst>
          </a:custGeom>
          <a:solidFill>
            <a:srgbClr val="5E81AC">
              <a:alpha val="20000"/>
            </a:srgbClr>
          </a:solidFill>
          <a:ln w="12700">
            <a:solidFill>
              <a:srgbClr val="5E81AC">
                <a:alpha val="40000"/>
              </a:srgbClr>
            </a:solidFill>
            <a:prstDash val="solid"/>
          </a:ln>
        </p:spPr>
      </p:sp>
      <p:sp>
        <p:nvSpPr>
          <p:cNvPr id="94" name="Text 92"/>
          <p:cNvSpPr/>
          <p:nvPr/>
        </p:nvSpPr>
        <p:spPr>
          <a:xfrm>
            <a:off x="6413500" y="7207250"/>
            <a:ext cx="5278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Enterprise Support</a:t>
            </a:r>
            <a:endParaRPr lang="en-US" sz="1600" dirty="0"/>
          </a:p>
        </p:txBody>
      </p:sp>
      <p:sp>
        <p:nvSpPr>
          <p:cNvPr id="95" name="Text 93"/>
          <p:cNvSpPr/>
          <p:nvPr/>
        </p:nvSpPr>
        <p:spPr>
          <a:xfrm>
            <a:off x="6413500" y="7366000"/>
            <a:ext cx="5286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Production-grade with full monitoring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.pinimg.com/6ae91fef0fae88dac245e3786b594f40169735da.jp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21875" b="21875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5000"/>
                </a:srgbClr>
              </a:gs>
              <a:gs pos="50000">
                <a:srgbClr val="4A6E75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1000" y="454819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152400" y="0"/>
                </a:moveTo>
                <a:lnTo>
                  <a:pt x="609600" y="0"/>
                </a:lnTo>
                <a:cubicBezTo>
                  <a:pt x="693712" y="0"/>
                  <a:pt x="762000" y="68288"/>
                  <a:pt x="762000" y="152400"/>
                </a:cubicBezTo>
                <a:lnTo>
                  <a:pt x="762000" y="609600"/>
                </a:lnTo>
                <a:cubicBezTo>
                  <a:pt x="762000" y="693712"/>
                  <a:pt x="693712" y="762000"/>
                  <a:pt x="609600" y="762000"/>
                </a:cubicBezTo>
                <a:lnTo>
                  <a:pt x="152400" y="762000"/>
                </a:lnTo>
                <a:cubicBezTo>
                  <a:pt x="68288" y="762000"/>
                  <a:pt x="0" y="693712"/>
                  <a:pt x="0" y="6096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5" name="Shape 2"/>
          <p:cNvSpPr/>
          <p:nvPr/>
        </p:nvSpPr>
        <p:spPr>
          <a:xfrm>
            <a:off x="590550" y="664369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171450" y="342900"/>
                </a:moveTo>
                <a:cubicBezTo>
                  <a:pt x="266076" y="342900"/>
                  <a:pt x="342900" y="266076"/>
                  <a:pt x="342900" y="171450"/>
                </a:cubicBezTo>
                <a:cubicBezTo>
                  <a:pt x="342900" y="76824"/>
                  <a:pt x="266076" y="0"/>
                  <a:pt x="171450" y="0"/>
                </a:cubicBezTo>
                <a:cubicBezTo>
                  <a:pt x="76824" y="0"/>
                  <a:pt x="0" y="76824"/>
                  <a:pt x="0" y="171450"/>
                </a:cubicBezTo>
                <a:cubicBezTo>
                  <a:pt x="0" y="266076"/>
                  <a:pt x="76824" y="342900"/>
                  <a:pt x="171450" y="342900"/>
                </a:cubicBezTo>
                <a:close/>
                <a:moveTo>
                  <a:pt x="227975" y="142451"/>
                </a:moveTo>
                <a:lnTo>
                  <a:pt x="174397" y="228176"/>
                </a:lnTo>
                <a:cubicBezTo>
                  <a:pt x="171584" y="232663"/>
                  <a:pt x="166762" y="235476"/>
                  <a:pt x="161471" y="235744"/>
                </a:cubicBezTo>
                <a:cubicBezTo>
                  <a:pt x="156180" y="236012"/>
                  <a:pt x="151090" y="233601"/>
                  <a:pt x="147943" y="229314"/>
                </a:cubicBezTo>
                <a:lnTo>
                  <a:pt x="115796" y="186452"/>
                </a:lnTo>
                <a:cubicBezTo>
                  <a:pt x="110438" y="179353"/>
                  <a:pt x="111911" y="169307"/>
                  <a:pt x="119010" y="163949"/>
                </a:cubicBezTo>
                <a:cubicBezTo>
                  <a:pt x="126110" y="158591"/>
                  <a:pt x="136155" y="160065"/>
                  <a:pt x="141513" y="167164"/>
                </a:cubicBezTo>
                <a:lnTo>
                  <a:pt x="159596" y="191274"/>
                </a:lnTo>
                <a:lnTo>
                  <a:pt x="200717" y="125440"/>
                </a:lnTo>
                <a:cubicBezTo>
                  <a:pt x="205405" y="117939"/>
                  <a:pt x="215317" y="115595"/>
                  <a:pt x="222885" y="120350"/>
                </a:cubicBezTo>
                <a:cubicBezTo>
                  <a:pt x="230453" y="125105"/>
                  <a:pt x="232730" y="134950"/>
                  <a:pt x="227975" y="14251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1295400" y="264319"/>
            <a:ext cx="4467225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500" b="1" dirty="0">
                <a:solidFill>
                  <a:srgbClr val="3CB757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Implementation</a:t>
            </a: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4500" b="1" dirty="0">
                <a:solidFill>
                  <a:srgbClr val="3CB757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Ready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81000" y="1635919"/>
            <a:ext cx="1219200" cy="57150"/>
          </a:xfrm>
          <a:custGeom>
            <a:avLst/>
            <a:gdLst/>
            <a:ahLst/>
            <a:cxnLst/>
            <a:rect l="l" t="t" r="r" b="b"/>
            <a:pathLst>
              <a:path w="1219200" h="57150">
                <a:moveTo>
                  <a:pt x="0" y="0"/>
                </a:moveTo>
                <a:lnTo>
                  <a:pt x="1219200" y="0"/>
                </a:lnTo>
                <a:lnTo>
                  <a:pt x="12192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8" name="Text 5"/>
          <p:cNvSpPr/>
          <p:nvPr/>
        </p:nvSpPr>
        <p:spPr>
          <a:xfrm>
            <a:off x="381000" y="1921669"/>
            <a:ext cx="8648700" cy="1114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b="1" dirty="0">
                <a:solidFill>
                  <a:srgbClr val="13D312">
                    <a:alpha val="9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Complete enterprise solution with comprehensive documentation, multiple deployment options, and full API reference. Hybrid VCS delivers production-grade version control for the modern data-driven organization.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85763" y="3269456"/>
            <a:ext cx="2314575" cy="1666875"/>
          </a:xfrm>
          <a:custGeom>
            <a:avLst/>
            <a:gdLst/>
            <a:ahLst/>
            <a:cxnLst/>
            <a:rect l="l" t="t" r="r" b="b"/>
            <a:pathLst>
              <a:path w="2314575" h="1666875">
                <a:moveTo>
                  <a:pt x="114298" y="0"/>
                </a:moveTo>
                <a:lnTo>
                  <a:pt x="2200277" y="0"/>
                </a:lnTo>
                <a:cubicBezTo>
                  <a:pt x="2263402" y="0"/>
                  <a:pt x="2314575" y="51173"/>
                  <a:pt x="2314575" y="114298"/>
                </a:cubicBezTo>
                <a:lnTo>
                  <a:pt x="2314575" y="1552577"/>
                </a:lnTo>
                <a:cubicBezTo>
                  <a:pt x="2314575" y="1615702"/>
                  <a:pt x="2263402" y="1666875"/>
                  <a:pt x="2200277" y="1666875"/>
                </a:cubicBezTo>
                <a:lnTo>
                  <a:pt x="114298" y="1666875"/>
                </a:lnTo>
                <a:cubicBezTo>
                  <a:pt x="51173" y="1666875"/>
                  <a:pt x="0" y="1615702"/>
                  <a:pt x="0" y="1552577"/>
                </a:cubicBezTo>
                <a:lnTo>
                  <a:pt x="0" y="114298"/>
                </a:lnTo>
                <a:cubicBezTo>
                  <a:pt x="0" y="51173"/>
                  <a:pt x="51173" y="0"/>
                  <a:pt x="114298" y="0"/>
                </a:cubicBezTo>
                <a:close/>
              </a:path>
            </a:pathLst>
          </a:custGeom>
          <a:solidFill>
            <a:srgbClr val="4A6E75">
              <a:alpha val="20000"/>
            </a:srgbClr>
          </a:solidFill>
          <a:ln w="12700">
            <a:solidFill>
              <a:srgbClr val="4A6E75">
                <a:alpha val="40000"/>
              </a:srgbClr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42925" y="342661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5E81AC">
              <a:alpha val="30196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671513" y="3540919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71450" y="228600"/>
                </a:moveTo>
                <a:lnTo>
                  <a:pt x="42863" y="228600"/>
                </a:lnTo>
                <a:cubicBezTo>
                  <a:pt x="19199" y="228600"/>
                  <a:pt x="0" y="209401"/>
                  <a:pt x="0" y="185738"/>
                </a:cubicBezTo>
                <a:lnTo>
                  <a:pt x="0" y="42863"/>
                </a:lnTo>
                <a:cubicBezTo>
                  <a:pt x="0" y="19199"/>
                  <a:pt x="19199" y="0"/>
                  <a:pt x="42863" y="0"/>
                </a:cubicBezTo>
                <a:lnTo>
                  <a:pt x="178594" y="0"/>
                </a:lnTo>
                <a:cubicBezTo>
                  <a:pt x="190426" y="0"/>
                  <a:pt x="200025" y="9599"/>
                  <a:pt x="200025" y="21431"/>
                </a:cubicBezTo>
                <a:lnTo>
                  <a:pt x="200025" y="150019"/>
                </a:lnTo>
                <a:cubicBezTo>
                  <a:pt x="200025" y="159350"/>
                  <a:pt x="194042" y="167298"/>
                  <a:pt x="185738" y="170244"/>
                </a:cubicBezTo>
                <a:lnTo>
                  <a:pt x="185738" y="200025"/>
                </a:lnTo>
                <a:cubicBezTo>
                  <a:pt x="193640" y="200025"/>
                  <a:pt x="200025" y="206410"/>
                  <a:pt x="200025" y="214313"/>
                </a:cubicBezTo>
                <a:cubicBezTo>
                  <a:pt x="200025" y="222215"/>
                  <a:pt x="193640" y="228600"/>
                  <a:pt x="185738" y="228600"/>
                </a:cubicBezTo>
                <a:lnTo>
                  <a:pt x="171450" y="228600"/>
                </a:lnTo>
                <a:close/>
                <a:moveTo>
                  <a:pt x="42863" y="171450"/>
                </a:moveTo>
                <a:cubicBezTo>
                  <a:pt x="34960" y="171450"/>
                  <a:pt x="28575" y="177835"/>
                  <a:pt x="28575" y="185738"/>
                </a:cubicBezTo>
                <a:cubicBezTo>
                  <a:pt x="28575" y="193640"/>
                  <a:pt x="34960" y="200025"/>
                  <a:pt x="42863" y="200025"/>
                </a:cubicBezTo>
                <a:lnTo>
                  <a:pt x="157163" y="200025"/>
                </a:lnTo>
                <a:lnTo>
                  <a:pt x="157163" y="171450"/>
                </a:lnTo>
                <a:lnTo>
                  <a:pt x="42863" y="171450"/>
                </a:lnTo>
                <a:close/>
                <a:moveTo>
                  <a:pt x="57150" y="67866"/>
                </a:moveTo>
                <a:cubicBezTo>
                  <a:pt x="57150" y="73804"/>
                  <a:pt x="61927" y="78581"/>
                  <a:pt x="67866" y="78581"/>
                </a:cubicBezTo>
                <a:lnTo>
                  <a:pt x="146447" y="78581"/>
                </a:lnTo>
                <a:cubicBezTo>
                  <a:pt x="152385" y="78581"/>
                  <a:pt x="157163" y="73804"/>
                  <a:pt x="157163" y="67866"/>
                </a:cubicBezTo>
                <a:cubicBezTo>
                  <a:pt x="157163" y="61927"/>
                  <a:pt x="152385" y="57150"/>
                  <a:pt x="146447" y="57150"/>
                </a:cubicBezTo>
                <a:lnTo>
                  <a:pt x="67866" y="57150"/>
                </a:lnTo>
                <a:cubicBezTo>
                  <a:pt x="61927" y="57150"/>
                  <a:pt x="57150" y="61927"/>
                  <a:pt x="57150" y="67866"/>
                </a:cubicBezTo>
                <a:close/>
                <a:moveTo>
                  <a:pt x="67866" y="100013"/>
                </a:moveTo>
                <a:cubicBezTo>
                  <a:pt x="61927" y="100013"/>
                  <a:pt x="57150" y="104790"/>
                  <a:pt x="57150" y="110728"/>
                </a:cubicBezTo>
                <a:cubicBezTo>
                  <a:pt x="57150" y="116666"/>
                  <a:pt x="61927" y="121444"/>
                  <a:pt x="67866" y="121444"/>
                </a:cubicBezTo>
                <a:lnTo>
                  <a:pt x="146447" y="121444"/>
                </a:lnTo>
                <a:cubicBezTo>
                  <a:pt x="152385" y="121444"/>
                  <a:pt x="157163" y="116666"/>
                  <a:pt x="157163" y="110728"/>
                </a:cubicBezTo>
                <a:cubicBezTo>
                  <a:pt x="157163" y="104790"/>
                  <a:pt x="152385" y="100013"/>
                  <a:pt x="146447" y="100013"/>
                </a:cubicBezTo>
                <a:lnTo>
                  <a:pt x="67866" y="100013"/>
                </a:ln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12" name="Text 9"/>
          <p:cNvSpPr/>
          <p:nvPr/>
        </p:nvSpPr>
        <p:spPr>
          <a:xfrm>
            <a:off x="542925" y="3998119"/>
            <a:ext cx="2085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Comprehensive Docs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542925" y="4341019"/>
            <a:ext cx="20669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Complete API reference, examples, and deployment guides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2862263" y="3269456"/>
            <a:ext cx="2314575" cy="1666875"/>
          </a:xfrm>
          <a:custGeom>
            <a:avLst/>
            <a:gdLst/>
            <a:ahLst/>
            <a:cxnLst/>
            <a:rect l="l" t="t" r="r" b="b"/>
            <a:pathLst>
              <a:path w="2314575" h="1666875">
                <a:moveTo>
                  <a:pt x="114298" y="0"/>
                </a:moveTo>
                <a:lnTo>
                  <a:pt x="2200277" y="0"/>
                </a:lnTo>
                <a:cubicBezTo>
                  <a:pt x="2263402" y="0"/>
                  <a:pt x="2314575" y="51173"/>
                  <a:pt x="2314575" y="114298"/>
                </a:cubicBezTo>
                <a:lnTo>
                  <a:pt x="2314575" y="1552577"/>
                </a:lnTo>
                <a:cubicBezTo>
                  <a:pt x="2314575" y="1615702"/>
                  <a:pt x="2263402" y="1666875"/>
                  <a:pt x="2200277" y="1666875"/>
                </a:cubicBezTo>
                <a:lnTo>
                  <a:pt x="114298" y="1666875"/>
                </a:lnTo>
                <a:cubicBezTo>
                  <a:pt x="51173" y="1666875"/>
                  <a:pt x="0" y="1615702"/>
                  <a:pt x="0" y="1552577"/>
                </a:cubicBezTo>
                <a:lnTo>
                  <a:pt x="0" y="114298"/>
                </a:lnTo>
                <a:cubicBezTo>
                  <a:pt x="0" y="51173"/>
                  <a:pt x="51173" y="0"/>
                  <a:pt x="114298" y="0"/>
                </a:cubicBezTo>
                <a:close/>
              </a:path>
            </a:pathLst>
          </a:custGeom>
          <a:solidFill>
            <a:srgbClr val="4A6E75">
              <a:alpha val="20000"/>
            </a:srgbClr>
          </a:solidFill>
          <a:ln w="12700">
            <a:solidFill>
              <a:srgbClr val="4A6E75">
                <a:alpha val="40000"/>
              </a:srgbClr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3019425" y="342661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5E81AC">
              <a:alpha val="30196"/>
            </a:srgbClr>
          </a:solidFill>
          <a:ln/>
        </p:spPr>
      </p:sp>
      <p:sp>
        <p:nvSpPr>
          <p:cNvPr id="16" name="Shape 13"/>
          <p:cNvSpPr/>
          <p:nvPr/>
        </p:nvSpPr>
        <p:spPr>
          <a:xfrm>
            <a:off x="3133725" y="354091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7150" y="142875"/>
                </a:moveTo>
                <a:lnTo>
                  <a:pt x="10939" y="142875"/>
                </a:lnTo>
                <a:cubicBezTo>
                  <a:pt x="-179" y="142875"/>
                  <a:pt x="-7010" y="130775"/>
                  <a:pt x="-1295" y="121221"/>
                </a:cubicBezTo>
                <a:lnTo>
                  <a:pt x="22324" y="81841"/>
                </a:lnTo>
                <a:cubicBezTo>
                  <a:pt x="26209" y="75367"/>
                  <a:pt x="33174" y="71438"/>
                  <a:pt x="40719" y="71438"/>
                </a:cubicBezTo>
                <a:lnTo>
                  <a:pt x="83135" y="71438"/>
                </a:lnTo>
                <a:cubicBezTo>
                  <a:pt x="117113" y="13886"/>
                  <a:pt x="167789" y="10984"/>
                  <a:pt x="201677" y="15939"/>
                </a:cubicBezTo>
                <a:cubicBezTo>
                  <a:pt x="207392" y="16788"/>
                  <a:pt x="211857" y="21253"/>
                  <a:pt x="212661" y="26923"/>
                </a:cubicBezTo>
                <a:cubicBezTo>
                  <a:pt x="217616" y="60811"/>
                  <a:pt x="214714" y="111487"/>
                  <a:pt x="157163" y="145465"/>
                </a:cubicBezTo>
                <a:lnTo>
                  <a:pt x="157163" y="187881"/>
                </a:lnTo>
                <a:cubicBezTo>
                  <a:pt x="157163" y="195426"/>
                  <a:pt x="153233" y="202391"/>
                  <a:pt x="146759" y="206276"/>
                </a:cubicBezTo>
                <a:lnTo>
                  <a:pt x="107379" y="229895"/>
                </a:lnTo>
                <a:cubicBezTo>
                  <a:pt x="97869" y="235610"/>
                  <a:pt x="85725" y="228734"/>
                  <a:pt x="85725" y="217661"/>
                </a:cubicBezTo>
                <a:lnTo>
                  <a:pt x="85725" y="171450"/>
                </a:lnTo>
                <a:cubicBezTo>
                  <a:pt x="85725" y="155689"/>
                  <a:pt x="72911" y="142875"/>
                  <a:pt x="57150" y="142875"/>
                </a:cubicBezTo>
                <a:lnTo>
                  <a:pt x="57105" y="142875"/>
                </a:lnTo>
                <a:close/>
                <a:moveTo>
                  <a:pt x="178594" y="71438"/>
                </a:moveTo>
                <a:cubicBezTo>
                  <a:pt x="178594" y="59609"/>
                  <a:pt x="168991" y="50006"/>
                  <a:pt x="157163" y="50006"/>
                </a:cubicBezTo>
                <a:cubicBezTo>
                  <a:pt x="145334" y="50006"/>
                  <a:pt x="135731" y="59609"/>
                  <a:pt x="135731" y="71438"/>
                </a:cubicBezTo>
                <a:cubicBezTo>
                  <a:pt x="135731" y="83266"/>
                  <a:pt x="145334" y="92869"/>
                  <a:pt x="157163" y="92869"/>
                </a:cubicBezTo>
                <a:cubicBezTo>
                  <a:pt x="168991" y="92869"/>
                  <a:pt x="178594" y="83266"/>
                  <a:pt x="178594" y="71438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17" name="Text 14"/>
          <p:cNvSpPr/>
          <p:nvPr/>
        </p:nvSpPr>
        <p:spPr>
          <a:xfrm>
            <a:off x="3019425" y="3998119"/>
            <a:ext cx="2085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Multiple Deployments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3019425" y="4341019"/>
            <a:ext cx="20669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Local, Docker, and systemd service options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338763" y="3269456"/>
            <a:ext cx="2314575" cy="1666875"/>
          </a:xfrm>
          <a:custGeom>
            <a:avLst/>
            <a:gdLst/>
            <a:ahLst/>
            <a:cxnLst/>
            <a:rect l="l" t="t" r="r" b="b"/>
            <a:pathLst>
              <a:path w="2314575" h="1666875">
                <a:moveTo>
                  <a:pt x="114298" y="0"/>
                </a:moveTo>
                <a:lnTo>
                  <a:pt x="2200277" y="0"/>
                </a:lnTo>
                <a:cubicBezTo>
                  <a:pt x="2263402" y="0"/>
                  <a:pt x="2314575" y="51173"/>
                  <a:pt x="2314575" y="114298"/>
                </a:cubicBezTo>
                <a:lnTo>
                  <a:pt x="2314575" y="1552577"/>
                </a:lnTo>
                <a:cubicBezTo>
                  <a:pt x="2314575" y="1615702"/>
                  <a:pt x="2263402" y="1666875"/>
                  <a:pt x="2200277" y="1666875"/>
                </a:cubicBezTo>
                <a:lnTo>
                  <a:pt x="114298" y="1666875"/>
                </a:lnTo>
                <a:cubicBezTo>
                  <a:pt x="51173" y="1666875"/>
                  <a:pt x="0" y="1615702"/>
                  <a:pt x="0" y="1552577"/>
                </a:cubicBezTo>
                <a:lnTo>
                  <a:pt x="0" y="114298"/>
                </a:lnTo>
                <a:cubicBezTo>
                  <a:pt x="0" y="51173"/>
                  <a:pt x="51173" y="0"/>
                  <a:pt x="114298" y="0"/>
                </a:cubicBezTo>
                <a:close/>
              </a:path>
            </a:pathLst>
          </a:custGeom>
          <a:solidFill>
            <a:srgbClr val="4A6E75">
              <a:alpha val="20000"/>
            </a:srgbClr>
          </a:solidFill>
          <a:ln w="12700">
            <a:solidFill>
              <a:srgbClr val="4A6E75">
                <a:alpha val="40000"/>
              </a:srgbClr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5495925" y="342661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5E81AC">
              <a:alpha val="30196"/>
            </a:srgbClr>
          </a:solidFill>
          <a:ln/>
        </p:spPr>
      </p:sp>
      <p:sp>
        <p:nvSpPr>
          <p:cNvPr id="21" name="Shape 18"/>
          <p:cNvSpPr/>
          <p:nvPr/>
        </p:nvSpPr>
        <p:spPr>
          <a:xfrm>
            <a:off x="5610225" y="354091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16354" y="0"/>
                  <a:pt x="118408" y="446"/>
                  <a:pt x="120283" y="1295"/>
                </a:cubicBezTo>
                <a:lnTo>
                  <a:pt x="204401" y="36969"/>
                </a:lnTo>
                <a:cubicBezTo>
                  <a:pt x="214223" y="41121"/>
                  <a:pt x="221546" y="50810"/>
                  <a:pt x="221501" y="62508"/>
                </a:cubicBezTo>
                <a:cubicBezTo>
                  <a:pt x="221278" y="106799"/>
                  <a:pt x="203061" y="187836"/>
                  <a:pt x="126132" y="224671"/>
                </a:cubicBezTo>
                <a:cubicBezTo>
                  <a:pt x="118676" y="228243"/>
                  <a:pt x="110014" y="228243"/>
                  <a:pt x="102557" y="224671"/>
                </a:cubicBezTo>
                <a:cubicBezTo>
                  <a:pt x="25584" y="187836"/>
                  <a:pt x="7412" y="106799"/>
                  <a:pt x="7188" y="62508"/>
                </a:cubicBezTo>
                <a:cubicBezTo>
                  <a:pt x="7144" y="50810"/>
                  <a:pt x="14466" y="41121"/>
                  <a:pt x="24289" y="36969"/>
                </a:cubicBezTo>
                <a:lnTo>
                  <a:pt x="108362" y="1295"/>
                </a:lnTo>
                <a:cubicBezTo>
                  <a:pt x="110237" y="446"/>
                  <a:pt x="112246" y="0"/>
                  <a:pt x="114300" y="0"/>
                </a:cubicBezTo>
                <a:close/>
                <a:moveTo>
                  <a:pt x="114300" y="29825"/>
                </a:moveTo>
                <a:lnTo>
                  <a:pt x="114300" y="198641"/>
                </a:lnTo>
                <a:cubicBezTo>
                  <a:pt x="175915" y="168816"/>
                  <a:pt x="192479" y="102736"/>
                  <a:pt x="192881" y="63178"/>
                </a:cubicBezTo>
                <a:lnTo>
                  <a:pt x="114300" y="29870"/>
                </a:lnTo>
                <a:lnTo>
                  <a:pt x="114300" y="29870"/>
                </a:ln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22" name="Text 19"/>
          <p:cNvSpPr/>
          <p:nvPr/>
        </p:nvSpPr>
        <p:spPr>
          <a:xfrm>
            <a:off x="5495925" y="3998119"/>
            <a:ext cx="2085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Enterprise Grade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5495925" y="4341019"/>
            <a:ext cx="20669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Production-ready with monitoring and security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7815263" y="3269456"/>
            <a:ext cx="2314575" cy="1666875"/>
          </a:xfrm>
          <a:custGeom>
            <a:avLst/>
            <a:gdLst/>
            <a:ahLst/>
            <a:cxnLst/>
            <a:rect l="l" t="t" r="r" b="b"/>
            <a:pathLst>
              <a:path w="2314575" h="1666875">
                <a:moveTo>
                  <a:pt x="114298" y="0"/>
                </a:moveTo>
                <a:lnTo>
                  <a:pt x="2200277" y="0"/>
                </a:lnTo>
                <a:cubicBezTo>
                  <a:pt x="2263402" y="0"/>
                  <a:pt x="2314575" y="51173"/>
                  <a:pt x="2314575" y="114298"/>
                </a:cubicBezTo>
                <a:lnTo>
                  <a:pt x="2314575" y="1552577"/>
                </a:lnTo>
                <a:cubicBezTo>
                  <a:pt x="2314575" y="1615702"/>
                  <a:pt x="2263402" y="1666875"/>
                  <a:pt x="2200277" y="1666875"/>
                </a:cubicBezTo>
                <a:lnTo>
                  <a:pt x="114298" y="1666875"/>
                </a:lnTo>
                <a:cubicBezTo>
                  <a:pt x="51173" y="1666875"/>
                  <a:pt x="0" y="1615702"/>
                  <a:pt x="0" y="1552577"/>
                </a:cubicBezTo>
                <a:lnTo>
                  <a:pt x="0" y="114298"/>
                </a:lnTo>
                <a:cubicBezTo>
                  <a:pt x="0" y="51173"/>
                  <a:pt x="51173" y="0"/>
                  <a:pt x="114298" y="0"/>
                </a:cubicBezTo>
                <a:close/>
              </a:path>
            </a:pathLst>
          </a:custGeom>
          <a:solidFill>
            <a:srgbClr val="4A6E75">
              <a:alpha val="20000"/>
            </a:srgbClr>
          </a:solidFill>
          <a:ln w="12700">
            <a:solidFill>
              <a:srgbClr val="4A6E75">
                <a:alpha val="40000"/>
              </a:srgbClr>
            </a:solidFill>
            <a:prstDash val="solid"/>
          </a:ln>
        </p:spPr>
      </p:sp>
      <p:sp>
        <p:nvSpPr>
          <p:cNvPr id="25" name="Shape 22"/>
          <p:cNvSpPr/>
          <p:nvPr/>
        </p:nvSpPr>
        <p:spPr>
          <a:xfrm>
            <a:off x="7972425" y="342661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5E81AC">
              <a:alpha val="30196"/>
            </a:srgbClr>
          </a:solidFill>
          <a:ln/>
        </p:spPr>
      </p:sp>
      <p:sp>
        <p:nvSpPr>
          <p:cNvPr id="26" name="Shape 23"/>
          <p:cNvSpPr/>
          <p:nvPr/>
        </p:nvSpPr>
        <p:spPr>
          <a:xfrm>
            <a:off x="8101013" y="3540919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00013" y="28575"/>
                </a:moveTo>
                <a:cubicBezTo>
                  <a:pt x="64740" y="28575"/>
                  <a:pt x="35406" y="54159"/>
                  <a:pt x="29602" y="87823"/>
                </a:cubicBezTo>
                <a:cubicBezTo>
                  <a:pt x="33754" y="86484"/>
                  <a:pt x="38219" y="85725"/>
                  <a:pt x="42863" y="85725"/>
                </a:cubicBezTo>
                <a:lnTo>
                  <a:pt x="50006" y="85725"/>
                </a:lnTo>
                <a:cubicBezTo>
                  <a:pt x="61838" y="85725"/>
                  <a:pt x="71438" y="95324"/>
                  <a:pt x="71438" y="107156"/>
                </a:cubicBezTo>
                <a:lnTo>
                  <a:pt x="71438" y="150019"/>
                </a:lnTo>
                <a:cubicBezTo>
                  <a:pt x="71438" y="161851"/>
                  <a:pt x="61838" y="171450"/>
                  <a:pt x="50006" y="171450"/>
                </a:cubicBezTo>
                <a:lnTo>
                  <a:pt x="42863" y="171450"/>
                </a:lnTo>
                <a:cubicBezTo>
                  <a:pt x="19199" y="171450"/>
                  <a:pt x="0" y="152251"/>
                  <a:pt x="0" y="128588"/>
                </a:cubicBezTo>
                <a:lnTo>
                  <a:pt x="0" y="100013"/>
                </a:lnTo>
                <a:cubicBezTo>
                  <a:pt x="0" y="44782"/>
                  <a:pt x="44782" y="0"/>
                  <a:pt x="100013" y="0"/>
                </a:cubicBezTo>
                <a:cubicBezTo>
                  <a:pt x="155243" y="0"/>
                  <a:pt x="200025" y="44782"/>
                  <a:pt x="200025" y="100013"/>
                </a:cubicBezTo>
                <a:lnTo>
                  <a:pt x="200025" y="175067"/>
                </a:lnTo>
                <a:cubicBezTo>
                  <a:pt x="200025" y="204668"/>
                  <a:pt x="176004" y="228645"/>
                  <a:pt x="146402" y="228645"/>
                </a:cubicBezTo>
                <a:lnTo>
                  <a:pt x="107156" y="228600"/>
                </a:lnTo>
                <a:lnTo>
                  <a:pt x="92869" y="228600"/>
                </a:lnTo>
                <a:cubicBezTo>
                  <a:pt x="81037" y="228600"/>
                  <a:pt x="71437" y="219001"/>
                  <a:pt x="71437" y="207169"/>
                </a:cubicBezTo>
                <a:cubicBezTo>
                  <a:pt x="71437" y="195337"/>
                  <a:pt x="81037" y="185738"/>
                  <a:pt x="92869" y="185738"/>
                </a:cubicBezTo>
                <a:lnTo>
                  <a:pt x="107156" y="185738"/>
                </a:lnTo>
                <a:cubicBezTo>
                  <a:pt x="118988" y="185738"/>
                  <a:pt x="128588" y="195337"/>
                  <a:pt x="128588" y="207169"/>
                </a:cubicBezTo>
                <a:lnTo>
                  <a:pt x="128588" y="207169"/>
                </a:lnTo>
                <a:lnTo>
                  <a:pt x="146447" y="207169"/>
                </a:lnTo>
                <a:cubicBezTo>
                  <a:pt x="164217" y="207169"/>
                  <a:pt x="178594" y="192792"/>
                  <a:pt x="178594" y="175022"/>
                </a:cubicBezTo>
                <a:lnTo>
                  <a:pt x="178594" y="165690"/>
                </a:lnTo>
                <a:cubicBezTo>
                  <a:pt x="172298" y="169352"/>
                  <a:pt x="164976" y="171405"/>
                  <a:pt x="157163" y="171405"/>
                </a:cubicBezTo>
                <a:lnTo>
                  <a:pt x="150019" y="171405"/>
                </a:lnTo>
                <a:cubicBezTo>
                  <a:pt x="138187" y="171405"/>
                  <a:pt x="128588" y="161806"/>
                  <a:pt x="128588" y="149974"/>
                </a:cubicBezTo>
                <a:lnTo>
                  <a:pt x="128588" y="107112"/>
                </a:lnTo>
                <a:cubicBezTo>
                  <a:pt x="128588" y="95280"/>
                  <a:pt x="138187" y="85680"/>
                  <a:pt x="150019" y="85680"/>
                </a:cubicBezTo>
                <a:lnTo>
                  <a:pt x="157163" y="85680"/>
                </a:lnTo>
                <a:cubicBezTo>
                  <a:pt x="161806" y="85680"/>
                  <a:pt x="166226" y="86395"/>
                  <a:pt x="170423" y="87779"/>
                </a:cubicBezTo>
                <a:cubicBezTo>
                  <a:pt x="164619" y="54159"/>
                  <a:pt x="135329" y="28530"/>
                  <a:pt x="100013" y="28530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27" name="Text 24"/>
          <p:cNvSpPr/>
          <p:nvPr/>
        </p:nvSpPr>
        <p:spPr>
          <a:xfrm>
            <a:off x="7972425" y="3998119"/>
            <a:ext cx="2085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Full Support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7972425" y="4341019"/>
            <a:ext cx="20669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GitHub issues, documentation, and email support</a:t>
            </a: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385763" y="5169694"/>
            <a:ext cx="9744075" cy="1000125"/>
          </a:xfrm>
          <a:custGeom>
            <a:avLst/>
            <a:gdLst/>
            <a:ahLst/>
            <a:cxnLst/>
            <a:rect l="l" t="t" r="r" b="b"/>
            <a:pathLst>
              <a:path w="9744075" h="1000125">
                <a:moveTo>
                  <a:pt x="152399" y="0"/>
                </a:moveTo>
                <a:lnTo>
                  <a:pt x="9591676" y="0"/>
                </a:lnTo>
                <a:cubicBezTo>
                  <a:pt x="9675844" y="0"/>
                  <a:pt x="9744075" y="68231"/>
                  <a:pt x="9744075" y="152399"/>
                </a:cubicBezTo>
                <a:lnTo>
                  <a:pt x="9744075" y="847726"/>
                </a:lnTo>
                <a:cubicBezTo>
                  <a:pt x="9744075" y="931894"/>
                  <a:pt x="9675844" y="1000125"/>
                  <a:pt x="9591676" y="1000125"/>
                </a:cubicBezTo>
                <a:lnTo>
                  <a:pt x="152399" y="1000125"/>
                </a:lnTo>
                <a:cubicBezTo>
                  <a:pt x="68231" y="1000125"/>
                  <a:pt x="0" y="931894"/>
                  <a:pt x="0" y="847726"/>
                </a:cubicBezTo>
                <a:lnTo>
                  <a:pt x="0" y="152399"/>
                </a:lnTo>
                <a:cubicBezTo>
                  <a:pt x="0" y="68288"/>
                  <a:pt x="68288" y="0"/>
                  <a:pt x="152399" y="0"/>
                </a:cubicBezTo>
                <a:close/>
              </a:path>
            </a:pathLst>
          </a:custGeom>
          <a:solidFill>
            <a:srgbClr val="5E81AC">
              <a:alpha val="20000"/>
            </a:srgbClr>
          </a:solidFill>
          <a:ln w="12700">
            <a:solidFill>
              <a:srgbClr val="5E81AC">
                <a:alpha val="40000"/>
              </a:srgbClr>
            </a:solidFill>
            <a:prstDash val="solid"/>
          </a:ln>
        </p:spPr>
      </p:sp>
      <p:sp>
        <p:nvSpPr>
          <p:cNvPr id="30" name="Text 27"/>
          <p:cNvSpPr/>
          <p:nvPr/>
        </p:nvSpPr>
        <p:spPr>
          <a:xfrm>
            <a:off x="581025" y="5364956"/>
            <a:ext cx="4343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Ready to Transform Your Version Control?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581025" y="5745956"/>
            <a:ext cx="4305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Join the next generation of enterprise version control systems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8260457" y="5403056"/>
            <a:ext cx="12382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v1.0.0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8298557" y="5745956"/>
            <a:ext cx="1162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Enterprise Release</a:t>
            </a:r>
            <a:endParaRPr lang="en-US" sz="1600" dirty="0"/>
          </a:p>
        </p:txBody>
      </p:sp>
      <p:sp>
        <p:nvSpPr>
          <p:cNvPr id="34" name="Shape 31"/>
          <p:cNvSpPr/>
          <p:nvPr/>
        </p:nvSpPr>
        <p:spPr>
          <a:xfrm>
            <a:off x="9615488" y="5526881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0504" y="155488"/>
                </a:moveTo>
                <a:cubicBezTo>
                  <a:pt x="287480" y="148512"/>
                  <a:pt x="287480" y="137182"/>
                  <a:pt x="280504" y="130206"/>
                </a:cubicBezTo>
                <a:lnTo>
                  <a:pt x="191207" y="40909"/>
                </a:lnTo>
                <a:cubicBezTo>
                  <a:pt x="184231" y="33933"/>
                  <a:pt x="172901" y="33933"/>
                  <a:pt x="165925" y="40909"/>
                </a:cubicBezTo>
                <a:cubicBezTo>
                  <a:pt x="158948" y="47885"/>
                  <a:pt x="158948" y="59215"/>
                  <a:pt x="165925" y="66191"/>
                </a:cubicBezTo>
                <a:lnTo>
                  <a:pt x="224749" y="125016"/>
                </a:lnTo>
                <a:lnTo>
                  <a:pt x="17859" y="125016"/>
                </a:lnTo>
                <a:cubicBezTo>
                  <a:pt x="7981" y="125016"/>
                  <a:pt x="0" y="132997"/>
                  <a:pt x="0" y="142875"/>
                </a:cubicBezTo>
                <a:cubicBezTo>
                  <a:pt x="0" y="152753"/>
                  <a:pt x="7981" y="160734"/>
                  <a:pt x="17859" y="160734"/>
                </a:cubicBezTo>
                <a:lnTo>
                  <a:pt x="224749" y="160734"/>
                </a:lnTo>
                <a:lnTo>
                  <a:pt x="165925" y="219559"/>
                </a:lnTo>
                <a:cubicBezTo>
                  <a:pt x="158948" y="226535"/>
                  <a:pt x="158948" y="237865"/>
                  <a:pt x="165925" y="244841"/>
                </a:cubicBezTo>
                <a:cubicBezTo>
                  <a:pt x="172901" y="251817"/>
                  <a:pt x="184231" y="251817"/>
                  <a:pt x="191207" y="244841"/>
                </a:cubicBezTo>
                <a:lnTo>
                  <a:pt x="280504" y="155544"/>
                </a:ln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35" name="Shape 32"/>
          <p:cNvSpPr/>
          <p:nvPr/>
        </p:nvSpPr>
        <p:spPr>
          <a:xfrm>
            <a:off x="404813" y="6412706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58233" y="133075"/>
                </a:moveTo>
                <a:cubicBezTo>
                  <a:pt x="58233" y="133744"/>
                  <a:pt x="57463" y="134280"/>
                  <a:pt x="56491" y="134280"/>
                </a:cubicBezTo>
                <a:cubicBezTo>
                  <a:pt x="55386" y="134381"/>
                  <a:pt x="54616" y="133845"/>
                  <a:pt x="54616" y="133075"/>
                </a:cubicBezTo>
                <a:cubicBezTo>
                  <a:pt x="54616" y="132405"/>
                  <a:pt x="55386" y="131869"/>
                  <a:pt x="56357" y="131869"/>
                </a:cubicBezTo>
                <a:cubicBezTo>
                  <a:pt x="57362" y="131769"/>
                  <a:pt x="58233" y="132304"/>
                  <a:pt x="58233" y="133075"/>
                </a:cubicBezTo>
                <a:close/>
                <a:moveTo>
                  <a:pt x="47818" y="131568"/>
                </a:moveTo>
                <a:cubicBezTo>
                  <a:pt x="47584" y="132238"/>
                  <a:pt x="48254" y="133008"/>
                  <a:pt x="49258" y="133209"/>
                </a:cubicBezTo>
                <a:cubicBezTo>
                  <a:pt x="50129" y="133543"/>
                  <a:pt x="51134" y="133209"/>
                  <a:pt x="51335" y="132539"/>
                </a:cubicBezTo>
                <a:cubicBezTo>
                  <a:pt x="51535" y="131869"/>
                  <a:pt x="50899" y="131099"/>
                  <a:pt x="49895" y="130798"/>
                </a:cubicBezTo>
                <a:cubicBezTo>
                  <a:pt x="49024" y="130563"/>
                  <a:pt x="48053" y="130898"/>
                  <a:pt x="47818" y="131568"/>
                </a:cubicBezTo>
                <a:close/>
                <a:moveTo>
                  <a:pt x="62619" y="130999"/>
                </a:moveTo>
                <a:cubicBezTo>
                  <a:pt x="61648" y="131233"/>
                  <a:pt x="60979" y="131869"/>
                  <a:pt x="61079" y="132639"/>
                </a:cubicBezTo>
                <a:cubicBezTo>
                  <a:pt x="61180" y="133309"/>
                  <a:pt x="62050" y="133744"/>
                  <a:pt x="63055" y="133510"/>
                </a:cubicBezTo>
                <a:cubicBezTo>
                  <a:pt x="64026" y="133276"/>
                  <a:pt x="64696" y="132639"/>
                  <a:pt x="64595" y="131970"/>
                </a:cubicBezTo>
                <a:cubicBezTo>
                  <a:pt x="64495" y="131333"/>
                  <a:pt x="63591" y="130898"/>
                  <a:pt x="62619" y="130999"/>
                </a:cubicBezTo>
                <a:close/>
                <a:moveTo>
                  <a:pt x="84653" y="2679"/>
                </a:moveTo>
                <a:cubicBezTo>
                  <a:pt x="38208" y="2679"/>
                  <a:pt x="2679" y="37940"/>
                  <a:pt x="2679" y="84386"/>
                </a:cubicBezTo>
                <a:cubicBezTo>
                  <a:pt x="2679" y="121522"/>
                  <a:pt x="26052" y="153300"/>
                  <a:pt x="59438" y="164485"/>
                </a:cubicBezTo>
                <a:cubicBezTo>
                  <a:pt x="63724" y="165255"/>
                  <a:pt x="65231" y="162610"/>
                  <a:pt x="65231" y="160433"/>
                </a:cubicBezTo>
                <a:cubicBezTo>
                  <a:pt x="65231" y="158357"/>
                  <a:pt x="65131" y="146905"/>
                  <a:pt x="65131" y="139872"/>
                </a:cubicBezTo>
                <a:cubicBezTo>
                  <a:pt x="65131" y="139872"/>
                  <a:pt x="41690" y="144895"/>
                  <a:pt x="36768" y="129893"/>
                </a:cubicBezTo>
                <a:cubicBezTo>
                  <a:pt x="36768" y="129893"/>
                  <a:pt x="32951" y="120149"/>
                  <a:pt x="27459" y="117637"/>
                </a:cubicBezTo>
                <a:cubicBezTo>
                  <a:pt x="27459" y="117637"/>
                  <a:pt x="19790" y="112380"/>
                  <a:pt x="27995" y="112481"/>
                </a:cubicBezTo>
                <a:cubicBezTo>
                  <a:pt x="27995" y="112481"/>
                  <a:pt x="36333" y="113150"/>
                  <a:pt x="40920" y="121120"/>
                </a:cubicBezTo>
                <a:cubicBezTo>
                  <a:pt x="48254" y="134046"/>
                  <a:pt x="60543" y="130329"/>
                  <a:pt x="65332" y="128119"/>
                </a:cubicBezTo>
                <a:cubicBezTo>
                  <a:pt x="66102" y="122761"/>
                  <a:pt x="68279" y="119044"/>
                  <a:pt x="70690" y="116834"/>
                </a:cubicBezTo>
                <a:cubicBezTo>
                  <a:pt x="51971" y="114758"/>
                  <a:pt x="33084" y="112045"/>
                  <a:pt x="33084" y="79831"/>
                </a:cubicBezTo>
                <a:cubicBezTo>
                  <a:pt x="33084" y="70623"/>
                  <a:pt x="35629" y="66002"/>
                  <a:pt x="40987" y="60108"/>
                </a:cubicBezTo>
                <a:cubicBezTo>
                  <a:pt x="40117" y="57931"/>
                  <a:pt x="37270" y="48957"/>
                  <a:pt x="41858" y="37371"/>
                </a:cubicBezTo>
                <a:cubicBezTo>
                  <a:pt x="48857" y="35194"/>
                  <a:pt x="64963" y="46412"/>
                  <a:pt x="64963" y="46412"/>
                </a:cubicBezTo>
                <a:cubicBezTo>
                  <a:pt x="71661" y="44537"/>
                  <a:pt x="78860" y="43566"/>
                  <a:pt x="85993" y="43566"/>
                </a:cubicBezTo>
                <a:cubicBezTo>
                  <a:pt x="93125" y="43566"/>
                  <a:pt x="100325" y="44537"/>
                  <a:pt x="107022" y="46412"/>
                </a:cubicBezTo>
                <a:cubicBezTo>
                  <a:pt x="107022" y="46412"/>
                  <a:pt x="123129" y="35161"/>
                  <a:pt x="130128" y="37371"/>
                </a:cubicBezTo>
                <a:cubicBezTo>
                  <a:pt x="134715" y="48990"/>
                  <a:pt x="131869" y="57931"/>
                  <a:pt x="130999" y="60108"/>
                </a:cubicBezTo>
                <a:cubicBezTo>
                  <a:pt x="136356" y="66035"/>
                  <a:pt x="139638" y="70656"/>
                  <a:pt x="139638" y="79831"/>
                </a:cubicBezTo>
                <a:cubicBezTo>
                  <a:pt x="139638" y="112146"/>
                  <a:pt x="119915" y="114724"/>
                  <a:pt x="101196" y="116834"/>
                </a:cubicBezTo>
                <a:cubicBezTo>
                  <a:pt x="104276" y="119479"/>
                  <a:pt x="106888" y="124502"/>
                  <a:pt x="106888" y="132371"/>
                </a:cubicBezTo>
                <a:cubicBezTo>
                  <a:pt x="106888" y="143656"/>
                  <a:pt x="106788" y="157620"/>
                  <a:pt x="106788" y="160366"/>
                </a:cubicBezTo>
                <a:cubicBezTo>
                  <a:pt x="106788" y="162543"/>
                  <a:pt x="108328" y="165188"/>
                  <a:pt x="112581" y="164418"/>
                </a:cubicBezTo>
                <a:cubicBezTo>
                  <a:pt x="146067" y="153300"/>
                  <a:pt x="168771" y="121522"/>
                  <a:pt x="168771" y="84386"/>
                </a:cubicBezTo>
                <a:cubicBezTo>
                  <a:pt x="168771" y="37940"/>
                  <a:pt x="131099" y="2679"/>
                  <a:pt x="84653" y="2679"/>
                </a:cubicBezTo>
                <a:close/>
                <a:moveTo>
                  <a:pt x="35228" y="118173"/>
                </a:moveTo>
                <a:cubicBezTo>
                  <a:pt x="34792" y="118508"/>
                  <a:pt x="34893" y="119278"/>
                  <a:pt x="35462" y="119915"/>
                </a:cubicBezTo>
                <a:cubicBezTo>
                  <a:pt x="35998" y="120450"/>
                  <a:pt x="36768" y="120685"/>
                  <a:pt x="37203" y="120249"/>
                </a:cubicBezTo>
                <a:cubicBezTo>
                  <a:pt x="37639" y="119915"/>
                  <a:pt x="37538" y="119144"/>
                  <a:pt x="36969" y="118508"/>
                </a:cubicBezTo>
                <a:cubicBezTo>
                  <a:pt x="36433" y="117972"/>
                  <a:pt x="35663" y="117738"/>
                  <a:pt x="35228" y="118173"/>
                </a:cubicBezTo>
                <a:close/>
                <a:moveTo>
                  <a:pt x="31611" y="115461"/>
                </a:moveTo>
                <a:cubicBezTo>
                  <a:pt x="31377" y="115896"/>
                  <a:pt x="31712" y="116432"/>
                  <a:pt x="32381" y="116767"/>
                </a:cubicBezTo>
                <a:cubicBezTo>
                  <a:pt x="32917" y="117102"/>
                  <a:pt x="33587" y="117001"/>
                  <a:pt x="33821" y="116532"/>
                </a:cubicBezTo>
                <a:cubicBezTo>
                  <a:pt x="34056" y="116097"/>
                  <a:pt x="33721" y="115561"/>
                  <a:pt x="33051" y="115226"/>
                </a:cubicBezTo>
                <a:cubicBezTo>
                  <a:pt x="32381" y="115026"/>
                  <a:pt x="31845" y="115126"/>
                  <a:pt x="31611" y="115461"/>
                </a:cubicBezTo>
                <a:close/>
                <a:moveTo>
                  <a:pt x="42461" y="127382"/>
                </a:moveTo>
                <a:cubicBezTo>
                  <a:pt x="41925" y="127817"/>
                  <a:pt x="42126" y="128822"/>
                  <a:pt x="42896" y="129458"/>
                </a:cubicBezTo>
                <a:cubicBezTo>
                  <a:pt x="43666" y="130228"/>
                  <a:pt x="44637" y="130329"/>
                  <a:pt x="45073" y="129793"/>
                </a:cubicBezTo>
                <a:cubicBezTo>
                  <a:pt x="45508" y="129358"/>
                  <a:pt x="45307" y="128353"/>
                  <a:pt x="44637" y="127717"/>
                </a:cubicBezTo>
                <a:cubicBezTo>
                  <a:pt x="43901" y="126947"/>
                  <a:pt x="42896" y="126846"/>
                  <a:pt x="42461" y="127382"/>
                </a:cubicBezTo>
                <a:close/>
                <a:moveTo>
                  <a:pt x="38643" y="122460"/>
                </a:moveTo>
                <a:cubicBezTo>
                  <a:pt x="38107" y="122794"/>
                  <a:pt x="38107" y="123665"/>
                  <a:pt x="38643" y="124435"/>
                </a:cubicBezTo>
                <a:cubicBezTo>
                  <a:pt x="39179" y="125205"/>
                  <a:pt x="40083" y="125540"/>
                  <a:pt x="40518" y="125205"/>
                </a:cubicBezTo>
                <a:cubicBezTo>
                  <a:pt x="41054" y="124770"/>
                  <a:pt x="41054" y="123899"/>
                  <a:pt x="40518" y="123129"/>
                </a:cubicBezTo>
                <a:cubicBezTo>
                  <a:pt x="40050" y="122359"/>
                  <a:pt x="39179" y="122024"/>
                  <a:pt x="38643" y="122460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36" name="Text 33"/>
          <p:cNvSpPr/>
          <p:nvPr/>
        </p:nvSpPr>
        <p:spPr>
          <a:xfrm>
            <a:off x="671513" y="6403181"/>
            <a:ext cx="1971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github.com/your-org/hybrid-vcs</a:t>
            </a:r>
            <a:endParaRPr lang="en-US" sz="1600" dirty="0"/>
          </a:p>
        </p:txBody>
      </p:sp>
      <p:sp>
        <p:nvSpPr>
          <p:cNvPr id="37" name="Shape 34"/>
          <p:cNvSpPr/>
          <p:nvPr/>
        </p:nvSpPr>
        <p:spPr>
          <a:xfrm>
            <a:off x="2828032" y="6412706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17838" y="93762"/>
                </a:moveTo>
                <a:lnTo>
                  <a:pt x="53913" y="93762"/>
                </a:lnTo>
                <a:cubicBezTo>
                  <a:pt x="54884" y="115360"/>
                  <a:pt x="59673" y="135251"/>
                  <a:pt x="66470" y="149818"/>
                </a:cubicBezTo>
                <a:cubicBezTo>
                  <a:pt x="70288" y="158022"/>
                  <a:pt x="74407" y="163815"/>
                  <a:pt x="78224" y="167365"/>
                </a:cubicBezTo>
                <a:cubicBezTo>
                  <a:pt x="81975" y="170881"/>
                  <a:pt x="84553" y="171450"/>
                  <a:pt x="85892" y="171450"/>
                </a:cubicBezTo>
                <a:cubicBezTo>
                  <a:pt x="87232" y="171450"/>
                  <a:pt x="89810" y="170881"/>
                  <a:pt x="93561" y="167365"/>
                </a:cubicBezTo>
                <a:cubicBezTo>
                  <a:pt x="97378" y="163815"/>
                  <a:pt x="101497" y="157988"/>
                  <a:pt x="105315" y="149818"/>
                </a:cubicBezTo>
                <a:cubicBezTo>
                  <a:pt x="112112" y="135251"/>
                  <a:pt x="116901" y="115360"/>
                  <a:pt x="117872" y="93762"/>
                </a:cubicBezTo>
                <a:close/>
                <a:moveTo>
                  <a:pt x="53880" y="77688"/>
                </a:moveTo>
                <a:lnTo>
                  <a:pt x="117805" y="77688"/>
                </a:lnTo>
                <a:cubicBezTo>
                  <a:pt x="116867" y="56090"/>
                  <a:pt x="112079" y="36199"/>
                  <a:pt x="105281" y="21632"/>
                </a:cubicBezTo>
                <a:cubicBezTo>
                  <a:pt x="101464" y="13462"/>
                  <a:pt x="97345" y="7635"/>
                  <a:pt x="93527" y="4085"/>
                </a:cubicBezTo>
                <a:cubicBezTo>
                  <a:pt x="89777" y="569"/>
                  <a:pt x="87198" y="0"/>
                  <a:pt x="85859" y="0"/>
                </a:cubicBezTo>
                <a:cubicBezTo>
                  <a:pt x="84519" y="0"/>
                  <a:pt x="81941" y="569"/>
                  <a:pt x="78191" y="4085"/>
                </a:cubicBezTo>
                <a:cubicBezTo>
                  <a:pt x="74373" y="7635"/>
                  <a:pt x="70254" y="13462"/>
                  <a:pt x="66437" y="21632"/>
                </a:cubicBezTo>
                <a:cubicBezTo>
                  <a:pt x="59639" y="36199"/>
                  <a:pt x="54851" y="56090"/>
                  <a:pt x="53880" y="77688"/>
                </a:cubicBezTo>
                <a:close/>
                <a:moveTo>
                  <a:pt x="37806" y="77688"/>
                </a:moveTo>
                <a:cubicBezTo>
                  <a:pt x="38978" y="49024"/>
                  <a:pt x="46379" y="22402"/>
                  <a:pt x="57195" y="4922"/>
                </a:cubicBezTo>
                <a:cubicBezTo>
                  <a:pt x="26354" y="15839"/>
                  <a:pt x="3650" y="43934"/>
                  <a:pt x="502" y="77688"/>
                </a:cubicBezTo>
                <a:lnTo>
                  <a:pt x="37806" y="77688"/>
                </a:lnTo>
                <a:close/>
                <a:moveTo>
                  <a:pt x="502" y="93762"/>
                </a:moveTo>
                <a:cubicBezTo>
                  <a:pt x="3650" y="127516"/>
                  <a:pt x="26354" y="155611"/>
                  <a:pt x="57195" y="166528"/>
                </a:cubicBezTo>
                <a:cubicBezTo>
                  <a:pt x="46379" y="149048"/>
                  <a:pt x="38978" y="122426"/>
                  <a:pt x="37806" y="93762"/>
                </a:cubicBezTo>
                <a:lnTo>
                  <a:pt x="502" y="93762"/>
                </a:lnTo>
                <a:close/>
                <a:moveTo>
                  <a:pt x="133912" y="93762"/>
                </a:moveTo>
                <a:cubicBezTo>
                  <a:pt x="132740" y="122426"/>
                  <a:pt x="125339" y="149048"/>
                  <a:pt x="114523" y="166528"/>
                </a:cubicBezTo>
                <a:cubicBezTo>
                  <a:pt x="145364" y="155577"/>
                  <a:pt x="168068" y="127516"/>
                  <a:pt x="171216" y="93762"/>
                </a:cubicBezTo>
                <a:lnTo>
                  <a:pt x="133912" y="93762"/>
                </a:lnTo>
                <a:close/>
                <a:moveTo>
                  <a:pt x="171216" y="77688"/>
                </a:moveTo>
                <a:cubicBezTo>
                  <a:pt x="168068" y="43934"/>
                  <a:pt x="145364" y="15839"/>
                  <a:pt x="114523" y="4922"/>
                </a:cubicBezTo>
                <a:cubicBezTo>
                  <a:pt x="125339" y="22402"/>
                  <a:pt x="132740" y="49024"/>
                  <a:pt x="133912" y="77688"/>
                </a:cubicBezTo>
                <a:lnTo>
                  <a:pt x="171216" y="77688"/>
                </a:ln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38" name="Text 35"/>
          <p:cNvSpPr/>
          <p:nvPr/>
        </p:nvSpPr>
        <p:spPr>
          <a:xfrm>
            <a:off x="3094732" y="6403181"/>
            <a:ext cx="1600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hybrid-vcs.readthedocs.io</a:t>
            </a:r>
            <a:endParaRPr lang="en-US" sz="1600" dirty="0"/>
          </a:p>
        </p:txBody>
      </p:sp>
      <p:sp>
        <p:nvSpPr>
          <p:cNvPr id="39" name="Shape 36"/>
          <p:cNvSpPr/>
          <p:nvPr/>
        </p:nvSpPr>
        <p:spPr>
          <a:xfrm>
            <a:off x="4883100" y="6412706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6073" y="21431"/>
                </a:moveTo>
                <a:cubicBezTo>
                  <a:pt x="7200" y="21431"/>
                  <a:pt x="0" y="28631"/>
                  <a:pt x="0" y="37505"/>
                </a:cubicBezTo>
                <a:cubicBezTo>
                  <a:pt x="0" y="42561"/>
                  <a:pt x="2378" y="47316"/>
                  <a:pt x="6429" y="50363"/>
                </a:cubicBezTo>
                <a:lnTo>
                  <a:pt x="76081" y="102602"/>
                </a:lnTo>
                <a:cubicBezTo>
                  <a:pt x="81807" y="106888"/>
                  <a:pt x="89643" y="106888"/>
                  <a:pt x="95369" y="102602"/>
                </a:cubicBezTo>
                <a:lnTo>
                  <a:pt x="165021" y="50363"/>
                </a:lnTo>
                <a:cubicBezTo>
                  <a:pt x="169072" y="47316"/>
                  <a:pt x="171450" y="42561"/>
                  <a:pt x="171450" y="37505"/>
                </a:cubicBezTo>
                <a:cubicBezTo>
                  <a:pt x="171450" y="28631"/>
                  <a:pt x="164250" y="21431"/>
                  <a:pt x="155377" y="21431"/>
                </a:cubicBezTo>
                <a:lnTo>
                  <a:pt x="16073" y="21431"/>
                </a:lnTo>
                <a:close/>
                <a:moveTo>
                  <a:pt x="0" y="65633"/>
                </a:moveTo>
                <a:lnTo>
                  <a:pt x="0" y="128588"/>
                </a:lnTo>
                <a:cubicBezTo>
                  <a:pt x="0" y="140408"/>
                  <a:pt x="9611" y="150019"/>
                  <a:pt x="21431" y="150019"/>
                </a:cubicBezTo>
                <a:lnTo>
                  <a:pt x="150019" y="150019"/>
                </a:lnTo>
                <a:cubicBezTo>
                  <a:pt x="161839" y="150019"/>
                  <a:pt x="171450" y="140408"/>
                  <a:pt x="171450" y="128588"/>
                </a:cubicBezTo>
                <a:lnTo>
                  <a:pt x="171450" y="65633"/>
                </a:lnTo>
                <a:lnTo>
                  <a:pt x="105013" y="115461"/>
                </a:lnTo>
                <a:cubicBezTo>
                  <a:pt x="93594" y="124033"/>
                  <a:pt x="77856" y="124033"/>
                  <a:pt x="66437" y="115461"/>
                </a:cubicBezTo>
                <a:lnTo>
                  <a:pt x="0" y="65633"/>
                </a:ln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40" name="Text 37"/>
          <p:cNvSpPr/>
          <p:nvPr/>
        </p:nvSpPr>
        <p:spPr>
          <a:xfrm>
            <a:off x="5149801" y="6403181"/>
            <a:ext cx="15049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contact@hybridvcs.com</a:t>
            </a:r>
            <a:endParaRPr lang="en-US" sz="1600" dirty="0"/>
          </a:p>
        </p:txBody>
      </p:sp>
      <p:pic>
        <p:nvPicPr>
          <p:cNvPr id="41" name="Image 1" descr="https://kimi-img.moonshot.cn/pub/slides/26-01-23-19:13:24-d5plfl4qdqehnqnu5v20.png">    </p:cNvPr>
          <p:cNvPicPr>
            <a:picLocks noChangeAspect="1"/>
          </p:cNvPicPr>
          <p:nvPr/>
        </p:nvPicPr>
        <p:blipFill>
          <a:blip r:embed="rId2"/>
          <a:srcRect l="0" r="0" t="0" b="16667"/>
          <a:stretch/>
        </p:blipFill>
        <p:spPr>
          <a:xfrm>
            <a:off x="381000" y="320723"/>
            <a:ext cx="787249" cy="896096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533400"/>
            <a:ext cx="57150" cy="457200"/>
          </a:xfrm>
          <a:custGeom>
            <a:avLst/>
            <a:gdLst/>
            <a:ahLst/>
            <a:cxnLst/>
            <a:rect l="l" t="t" r="r" b="b"/>
            <a:pathLst>
              <a:path w="57150" h="457200">
                <a:moveTo>
                  <a:pt x="0" y="0"/>
                </a:moveTo>
                <a:lnTo>
                  <a:pt x="57150" y="0"/>
                </a:lnTo>
                <a:lnTo>
                  <a:pt x="5715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3" name="Text 1"/>
          <p:cNvSpPr/>
          <p:nvPr/>
        </p:nvSpPr>
        <p:spPr>
          <a:xfrm>
            <a:off x="590550" y="381000"/>
            <a:ext cx="3829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D8DEE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System Overview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90550" y="876300"/>
            <a:ext cx="3686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Complete enterprise version control ecosystem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00050" y="1371600"/>
            <a:ext cx="5581650" cy="1466850"/>
          </a:xfrm>
          <a:custGeom>
            <a:avLst/>
            <a:gdLst/>
            <a:ahLst/>
            <a:cxnLst/>
            <a:rect l="l" t="t" r="r" b="b"/>
            <a:pathLst>
              <a:path w="5581650" h="1466850">
                <a:moveTo>
                  <a:pt x="0" y="0"/>
                </a:moveTo>
                <a:lnTo>
                  <a:pt x="5581650" y="0"/>
                </a:lnTo>
                <a:lnTo>
                  <a:pt x="5581650" y="1466850"/>
                </a:lnTo>
                <a:lnTo>
                  <a:pt x="0" y="1466850"/>
                </a:lnTo>
                <a:lnTo>
                  <a:pt x="0" y="0"/>
                </a:lnTo>
                <a:close/>
              </a:path>
            </a:pathLst>
          </a:custGeom>
          <a:solidFill>
            <a:srgbClr val="4A6E75">
              <a:alpha val="10196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400050" y="1371600"/>
            <a:ext cx="38100" cy="1466850"/>
          </a:xfrm>
          <a:custGeom>
            <a:avLst/>
            <a:gdLst/>
            <a:ahLst/>
            <a:cxnLst/>
            <a:rect l="l" t="t" r="r" b="b"/>
            <a:pathLst>
              <a:path w="38100" h="1466850">
                <a:moveTo>
                  <a:pt x="0" y="0"/>
                </a:moveTo>
                <a:lnTo>
                  <a:pt x="38100" y="0"/>
                </a:lnTo>
                <a:lnTo>
                  <a:pt x="38100" y="1466850"/>
                </a:lnTo>
                <a:lnTo>
                  <a:pt x="0" y="1466850"/>
                </a:lnTo>
                <a:lnTo>
                  <a:pt x="0" y="0"/>
                </a:ln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7" name="Shape 5"/>
          <p:cNvSpPr/>
          <p:nvPr/>
        </p:nvSpPr>
        <p:spPr>
          <a:xfrm>
            <a:off x="609600" y="15621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76202" y="0"/>
                </a:moveTo>
                <a:lnTo>
                  <a:pt x="457198" y="0"/>
                </a:lnTo>
                <a:cubicBezTo>
                  <a:pt x="499283" y="0"/>
                  <a:pt x="533400" y="34117"/>
                  <a:pt x="533400" y="76202"/>
                </a:cubicBezTo>
                <a:lnTo>
                  <a:pt x="533400" y="457198"/>
                </a:lnTo>
                <a:cubicBezTo>
                  <a:pt x="533400" y="499283"/>
                  <a:pt x="499283" y="533400"/>
                  <a:pt x="4571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8" name="Text 6"/>
          <p:cNvSpPr/>
          <p:nvPr/>
        </p:nvSpPr>
        <p:spPr>
          <a:xfrm>
            <a:off x="757634" y="1676400"/>
            <a:ext cx="3524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295400" y="1562100"/>
            <a:ext cx="4591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Foundation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295400" y="1905000"/>
            <a:ext cx="45720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Hybrid architecture combining Git and SQLite, Zstandard compression, parallel processing, and comprehensive state management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229350" y="1371600"/>
            <a:ext cx="5581650" cy="1466850"/>
          </a:xfrm>
          <a:custGeom>
            <a:avLst/>
            <a:gdLst/>
            <a:ahLst/>
            <a:cxnLst/>
            <a:rect l="l" t="t" r="r" b="b"/>
            <a:pathLst>
              <a:path w="5581650" h="1466850">
                <a:moveTo>
                  <a:pt x="0" y="0"/>
                </a:moveTo>
                <a:lnTo>
                  <a:pt x="5581650" y="0"/>
                </a:lnTo>
                <a:lnTo>
                  <a:pt x="5581650" y="1466850"/>
                </a:lnTo>
                <a:lnTo>
                  <a:pt x="0" y="1466850"/>
                </a:lnTo>
                <a:lnTo>
                  <a:pt x="0" y="0"/>
                </a:lnTo>
                <a:close/>
              </a:path>
            </a:pathLst>
          </a:custGeom>
          <a:solidFill>
            <a:srgbClr val="4A6E75">
              <a:alpha val="10196"/>
            </a:srgbClr>
          </a:solidFill>
          <a:ln/>
        </p:spPr>
      </p:sp>
      <p:sp>
        <p:nvSpPr>
          <p:cNvPr id="12" name="Shape 10"/>
          <p:cNvSpPr/>
          <p:nvPr/>
        </p:nvSpPr>
        <p:spPr>
          <a:xfrm>
            <a:off x="6229350" y="1371600"/>
            <a:ext cx="38100" cy="1466850"/>
          </a:xfrm>
          <a:custGeom>
            <a:avLst/>
            <a:gdLst/>
            <a:ahLst/>
            <a:cxnLst/>
            <a:rect l="l" t="t" r="r" b="b"/>
            <a:pathLst>
              <a:path w="38100" h="1466850">
                <a:moveTo>
                  <a:pt x="0" y="0"/>
                </a:moveTo>
                <a:lnTo>
                  <a:pt x="38100" y="0"/>
                </a:lnTo>
                <a:lnTo>
                  <a:pt x="38100" y="1466850"/>
                </a:lnTo>
                <a:lnTo>
                  <a:pt x="0" y="1466850"/>
                </a:lnTo>
                <a:lnTo>
                  <a:pt x="0" y="0"/>
                </a:ln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13" name="Shape 11"/>
          <p:cNvSpPr/>
          <p:nvPr/>
        </p:nvSpPr>
        <p:spPr>
          <a:xfrm>
            <a:off x="6438900" y="15621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76202" y="0"/>
                </a:moveTo>
                <a:lnTo>
                  <a:pt x="457198" y="0"/>
                </a:lnTo>
                <a:cubicBezTo>
                  <a:pt x="499283" y="0"/>
                  <a:pt x="533400" y="34117"/>
                  <a:pt x="533400" y="76202"/>
                </a:cubicBezTo>
                <a:lnTo>
                  <a:pt x="533400" y="457198"/>
                </a:lnTo>
                <a:cubicBezTo>
                  <a:pt x="533400" y="499283"/>
                  <a:pt x="499283" y="533400"/>
                  <a:pt x="4571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14" name="Text 12"/>
          <p:cNvSpPr/>
          <p:nvPr/>
        </p:nvSpPr>
        <p:spPr>
          <a:xfrm>
            <a:off x="6566247" y="1676400"/>
            <a:ext cx="390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02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124700" y="1562100"/>
            <a:ext cx="4591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Components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124700" y="1905000"/>
            <a:ext cx="45720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Spider Entity web crawler and Comet Browser Extension with real-time monitoring and seamless API integration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00050" y="3067050"/>
            <a:ext cx="5581650" cy="1219200"/>
          </a:xfrm>
          <a:custGeom>
            <a:avLst/>
            <a:gdLst/>
            <a:ahLst/>
            <a:cxnLst/>
            <a:rect l="l" t="t" r="r" b="b"/>
            <a:pathLst>
              <a:path w="5581650" h="1219200">
                <a:moveTo>
                  <a:pt x="0" y="0"/>
                </a:moveTo>
                <a:lnTo>
                  <a:pt x="5581650" y="0"/>
                </a:lnTo>
                <a:lnTo>
                  <a:pt x="5581650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solidFill>
            <a:srgbClr val="4A6E75">
              <a:alpha val="10196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400050" y="3067050"/>
            <a:ext cx="38100" cy="1219200"/>
          </a:xfrm>
          <a:custGeom>
            <a:avLst/>
            <a:gdLst/>
            <a:ahLst/>
            <a:cxnLst/>
            <a:rect l="l" t="t" r="r" b="b"/>
            <a:pathLst>
              <a:path w="38100" h="1219200">
                <a:moveTo>
                  <a:pt x="0" y="0"/>
                </a:moveTo>
                <a:lnTo>
                  <a:pt x="38100" y="0"/>
                </a:lnTo>
                <a:lnTo>
                  <a:pt x="38100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19" name="Shape 17"/>
          <p:cNvSpPr/>
          <p:nvPr/>
        </p:nvSpPr>
        <p:spPr>
          <a:xfrm>
            <a:off x="609600" y="32575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76202" y="0"/>
                </a:moveTo>
                <a:lnTo>
                  <a:pt x="457198" y="0"/>
                </a:lnTo>
                <a:cubicBezTo>
                  <a:pt x="499283" y="0"/>
                  <a:pt x="533400" y="34117"/>
                  <a:pt x="533400" y="76202"/>
                </a:cubicBezTo>
                <a:lnTo>
                  <a:pt x="533400" y="457198"/>
                </a:lnTo>
                <a:cubicBezTo>
                  <a:pt x="533400" y="499283"/>
                  <a:pt x="499283" y="533400"/>
                  <a:pt x="4571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20" name="Text 18"/>
          <p:cNvSpPr/>
          <p:nvPr/>
        </p:nvSpPr>
        <p:spPr>
          <a:xfrm>
            <a:off x="735906" y="3371850"/>
            <a:ext cx="390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03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295400" y="3257550"/>
            <a:ext cx="4591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Applications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295400" y="3600450"/>
            <a:ext cx="45720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Enterprise use cases across Machine Learning, Data Science, and Software Development with production-ready performance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229350" y="3067050"/>
            <a:ext cx="5581650" cy="1219200"/>
          </a:xfrm>
          <a:custGeom>
            <a:avLst/>
            <a:gdLst/>
            <a:ahLst/>
            <a:cxnLst/>
            <a:rect l="l" t="t" r="r" b="b"/>
            <a:pathLst>
              <a:path w="5581650" h="1219200">
                <a:moveTo>
                  <a:pt x="0" y="0"/>
                </a:moveTo>
                <a:lnTo>
                  <a:pt x="5581650" y="0"/>
                </a:lnTo>
                <a:lnTo>
                  <a:pt x="5581650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solidFill>
            <a:srgbClr val="4A6E75">
              <a:alpha val="10196"/>
            </a:srgbClr>
          </a:solidFill>
          <a:ln/>
        </p:spPr>
      </p:sp>
      <p:sp>
        <p:nvSpPr>
          <p:cNvPr id="24" name="Shape 22"/>
          <p:cNvSpPr/>
          <p:nvPr/>
        </p:nvSpPr>
        <p:spPr>
          <a:xfrm>
            <a:off x="6229350" y="3067050"/>
            <a:ext cx="38100" cy="1219200"/>
          </a:xfrm>
          <a:custGeom>
            <a:avLst/>
            <a:gdLst/>
            <a:ahLst/>
            <a:cxnLst/>
            <a:rect l="l" t="t" r="r" b="b"/>
            <a:pathLst>
              <a:path w="38100" h="1219200">
                <a:moveTo>
                  <a:pt x="0" y="0"/>
                </a:moveTo>
                <a:lnTo>
                  <a:pt x="38100" y="0"/>
                </a:lnTo>
                <a:lnTo>
                  <a:pt x="38100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25" name="Shape 23"/>
          <p:cNvSpPr/>
          <p:nvPr/>
        </p:nvSpPr>
        <p:spPr>
          <a:xfrm>
            <a:off x="6438900" y="32575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76202" y="0"/>
                </a:moveTo>
                <a:lnTo>
                  <a:pt x="457198" y="0"/>
                </a:lnTo>
                <a:cubicBezTo>
                  <a:pt x="499283" y="0"/>
                  <a:pt x="533400" y="34117"/>
                  <a:pt x="533400" y="76202"/>
                </a:cubicBezTo>
                <a:lnTo>
                  <a:pt x="533400" y="457198"/>
                </a:lnTo>
                <a:cubicBezTo>
                  <a:pt x="533400" y="499283"/>
                  <a:pt x="499283" y="533400"/>
                  <a:pt x="4571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26" name="Text 24"/>
          <p:cNvSpPr/>
          <p:nvPr/>
        </p:nvSpPr>
        <p:spPr>
          <a:xfrm>
            <a:off x="6565305" y="3371850"/>
            <a:ext cx="390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04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124700" y="3257550"/>
            <a:ext cx="4591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Deployment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7124700" y="3600450"/>
            <a:ext cx="45720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Multiple deployment options, comprehensive configuration, and full API reference for seamless implementation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385763" y="4519613"/>
            <a:ext cx="3676650" cy="1762125"/>
          </a:xfrm>
          <a:custGeom>
            <a:avLst/>
            <a:gdLst/>
            <a:ahLst/>
            <a:cxnLst/>
            <a:rect l="l" t="t" r="r" b="b"/>
            <a:pathLst>
              <a:path w="3676650" h="1762125">
                <a:moveTo>
                  <a:pt x="0" y="0"/>
                </a:moveTo>
                <a:lnTo>
                  <a:pt x="3676650" y="0"/>
                </a:lnTo>
                <a:lnTo>
                  <a:pt x="3676650" y="1762125"/>
                </a:lnTo>
                <a:lnTo>
                  <a:pt x="0" y="1762125"/>
                </a:lnTo>
                <a:lnTo>
                  <a:pt x="0" y="0"/>
                </a:lnTo>
                <a:close/>
              </a:path>
            </a:pathLst>
          </a:custGeom>
          <a:solidFill>
            <a:srgbClr val="4A6E75">
              <a:alpha val="10196"/>
            </a:srgbClr>
          </a:solidFill>
          <a:ln w="12700">
            <a:solidFill>
              <a:srgbClr val="4A6E75">
                <a:alpha val="30196"/>
              </a:srgbClr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609600" y="47339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03808" y="2322"/>
                </a:moveTo>
                <a:cubicBezTo>
                  <a:pt x="110460" y="-759"/>
                  <a:pt x="118140" y="-759"/>
                  <a:pt x="124792" y="2322"/>
                </a:cubicBezTo>
                <a:lnTo>
                  <a:pt x="222394" y="47417"/>
                </a:lnTo>
                <a:cubicBezTo>
                  <a:pt x="226189" y="49158"/>
                  <a:pt x="228600" y="52953"/>
                  <a:pt x="228600" y="57150"/>
                </a:cubicBezTo>
                <a:cubicBezTo>
                  <a:pt x="228600" y="61347"/>
                  <a:pt x="226189" y="65142"/>
                  <a:pt x="222394" y="66883"/>
                </a:cubicBezTo>
                <a:lnTo>
                  <a:pt x="124792" y="111978"/>
                </a:lnTo>
                <a:cubicBezTo>
                  <a:pt x="118140" y="115059"/>
                  <a:pt x="110460" y="115059"/>
                  <a:pt x="103808" y="111978"/>
                </a:cubicBezTo>
                <a:lnTo>
                  <a:pt x="6206" y="66883"/>
                </a:lnTo>
                <a:cubicBezTo>
                  <a:pt x="2411" y="65097"/>
                  <a:pt x="0" y="61302"/>
                  <a:pt x="0" y="57150"/>
                </a:cubicBezTo>
                <a:cubicBezTo>
                  <a:pt x="0" y="52998"/>
                  <a:pt x="2411" y="49158"/>
                  <a:pt x="6206" y="47417"/>
                </a:cubicBezTo>
                <a:lnTo>
                  <a:pt x="103808" y="2322"/>
                </a:lnTo>
                <a:close/>
                <a:moveTo>
                  <a:pt x="21476" y="97512"/>
                </a:moveTo>
                <a:lnTo>
                  <a:pt x="94833" y="131400"/>
                </a:lnTo>
                <a:cubicBezTo>
                  <a:pt x="107201" y="137115"/>
                  <a:pt x="121444" y="137115"/>
                  <a:pt x="133811" y="131400"/>
                </a:cubicBezTo>
                <a:lnTo>
                  <a:pt x="207169" y="97512"/>
                </a:lnTo>
                <a:lnTo>
                  <a:pt x="222394" y="104567"/>
                </a:lnTo>
                <a:cubicBezTo>
                  <a:pt x="226189" y="106308"/>
                  <a:pt x="228600" y="110103"/>
                  <a:pt x="228600" y="114300"/>
                </a:cubicBezTo>
                <a:cubicBezTo>
                  <a:pt x="228600" y="118497"/>
                  <a:pt x="226189" y="122292"/>
                  <a:pt x="222394" y="124033"/>
                </a:cubicBezTo>
                <a:lnTo>
                  <a:pt x="124792" y="169128"/>
                </a:lnTo>
                <a:cubicBezTo>
                  <a:pt x="118140" y="172209"/>
                  <a:pt x="110460" y="172209"/>
                  <a:pt x="103808" y="169128"/>
                </a:cubicBezTo>
                <a:lnTo>
                  <a:pt x="6206" y="124033"/>
                </a:lnTo>
                <a:cubicBezTo>
                  <a:pt x="2411" y="122247"/>
                  <a:pt x="0" y="118452"/>
                  <a:pt x="0" y="114300"/>
                </a:cubicBezTo>
                <a:cubicBezTo>
                  <a:pt x="0" y="110148"/>
                  <a:pt x="2411" y="106308"/>
                  <a:pt x="6206" y="104567"/>
                </a:cubicBezTo>
                <a:lnTo>
                  <a:pt x="21431" y="97512"/>
                </a:lnTo>
                <a:close/>
                <a:moveTo>
                  <a:pt x="6206" y="161717"/>
                </a:moveTo>
                <a:lnTo>
                  <a:pt x="21431" y="154662"/>
                </a:lnTo>
                <a:lnTo>
                  <a:pt x="94789" y="188550"/>
                </a:lnTo>
                <a:cubicBezTo>
                  <a:pt x="107156" y="194265"/>
                  <a:pt x="121399" y="194265"/>
                  <a:pt x="133767" y="188550"/>
                </a:cubicBezTo>
                <a:lnTo>
                  <a:pt x="207124" y="154662"/>
                </a:lnTo>
                <a:lnTo>
                  <a:pt x="222349" y="161717"/>
                </a:lnTo>
                <a:cubicBezTo>
                  <a:pt x="226144" y="163458"/>
                  <a:pt x="228555" y="167253"/>
                  <a:pt x="228555" y="171450"/>
                </a:cubicBezTo>
                <a:cubicBezTo>
                  <a:pt x="228555" y="175647"/>
                  <a:pt x="226144" y="179442"/>
                  <a:pt x="222349" y="181183"/>
                </a:cubicBezTo>
                <a:lnTo>
                  <a:pt x="124748" y="226278"/>
                </a:lnTo>
                <a:cubicBezTo>
                  <a:pt x="118095" y="229359"/>
                  <a:pt x="110416" y="229359"/>
                  <a:pt x="103763" y="226278"/>
                </a:cubicBezTo>
                <a:lnTo>
                  <a:pt x="6206" y="181183"/>
                </a:lnTo>
                <a:cubicBezTo>
                  <a:pt x="2411" y="179397"/>
                  <a:pt x="0" y="175602"/>
                  <a:pt x="0" y="171450"/>
                </a:cubicBezTo>
                <a:cubicBezTo>
                  <a:pt x="0" y="167298"/>
                  <a:pt x="2411" y="163458"/>
                  <a:pt x="6206" y="161717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31" name="Text 29"/>
          <p:cNvSpPr/>
          <p:nvPr/>
        </p:nvSpPr>
        <p:spPr>
          <a:xfrm>
            <a:off x="981075" y="4714875"/>
            <a:ext cx="91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Core Stack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81025" y="5095875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Git + Git LFS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581025" y="5362575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SQLite Database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581025" y="5629275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Zstandard Compression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581025" y="5895975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Python 3.8+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4259263" y="4519613"/>
            <a:ext cx="3676650" cy="1762125"/>
          </a:xfrm>
          <a:custGeom>
            <a:avLst/>
            <a:gdLst/>
            <a:ahLst/>
            <a:cxnLst/>
            <a:rect l="l" t="t" r="r" b="b"/>
            <a:pathLst>
              <a:path w="3676650" h="1762125">
                <a:moveTo>
                  <a:pt x="0" y="0"/>
                </a:moveTo>
                <a:lnTo>
                  <a:pt x="3676650" y="0"/>
                </a:lnTo>
                <a:lnTo>
                  <a:pt x="3676650" y="1762125"/>
                </a:lnTo>
                <a:lnTo>
                  <a:pt x="0" y="1762125"/>
                </a:lnTo>
                <a:lnTo>
                  <a:pt x="0" y="0"/>
                </a:lnTo>
                <a:close/>
              </a:path>
            </a:pathLst>
          </a:custGeom>
          <a:solidFill>
            <a:srgbClr val="4A6E75">
              <a:alpha val="10196"/>
            </a:srgbClr>
          </a:solidFill>
          <a:ln w="12700">
            <a:solidFill>
              <a:srgbClr val="4A6E75">
                <a:alpha val="30196"/>
              </a:srgbClr>
            </a:solidFill>
            <a:prstDash val="solid"/>
          </a:ln>
        </p:spPr>
      </p:sp>
      <p:sp>
        <p:nvSpPr>
          <p:cNvPr id="37" name="Shape 35"/>
          <p:cNvSpPr/>
          <p:nvPr/>
        </p:nvSpPr>
        <p:spPr>
          <a:xfrm>
            <a:off x="4483100" y="47339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38" name="Text 36"/>
          <p:cNvSpPr/>
          <p:nvPr/>
        </p:nvSpPr>
        <p:spPr>
          <a:xfrm>
            <a:off x="4854575" y="4714875"/>
            <a:ext cx="1066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Performance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4454525" y="5095875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2-10x Compression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4454525" y="5362575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Multi-threaded Processing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4454525" y="5629275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Connection Pooling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4454525" y="5895975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Real-time Monitoring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132763" y="4519613"/>
            <a:ext cx="3676650" cy="1762125"/>
          </a:xfrm>
          <a:custGeom>
            <a:avLst/>
            <a:gdLst/>
            <a:ahLst/>
            <a:cxnLst/>
            <a:rect l="l" t="t" r="r" b="b"/>
            <a:pathLst>
              <a:path w="3676650" h="1762125">
                <a:moveTo>
                  <a:pt x="0" y="0"/>
                </a:moveTo>
                <a:lnTo>
                  <a:pt x="3676650" y="0"/>
                </a:lnTo>
                <a:lnTo>
                  <a:pt x="3676650" y="1762125"/>
                </a:lnTo>
                <a:lnTo>
                  <a:pt x="0" y="1762125"/>
                </a:lnTo>
                <a:lnTo>
                  <a:pt x="0" y="0"/>
                </a:lnTo>
                <a:close/>
              </a:path>
            </a:pathLst>
          </a:custGeom>
          <a:solidFill>
            <a:srgbClr val="4A6E75">
              <a:alpha val="10196"/>
            </a:srgbClr>
          </a:solidFill>
          <a:ln w="12700">
            <a:solidFill>
              <a:srgbClr val="4A6E75">
                <a:alpha val="30196"/>
              </a:srgbClr>
            </a:solidFill>
            <a:prstDash val="solid"/>
          </a:ln>
        </p:spPr>
      </p:sp>
      <p:sp>
        <p:nvSpPr>
          <p:cNvPr id="44" name="Shape 42"/>
          <p:cNvSpPr/>
          <p:nvPr/>
        </p:nvSpPr>
        <p:spPr>
          <a:xfrm>
            <a:off x="8342313" y="4733925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64294" y="214313"/>
                </a:moveTo>
                <a:cubicBezTo>
                  <a:pt x="28798" y="214313"/>
                  <a:pt x="0" y="185514"/>
                  <a:pt x="0" y="150019"/>
                </a:cubicBezTo>
                <a:cubicBezTo>
                  <a:pt x="0" y="121712"/>
                  <a:pt x="18306" y="97691"/>
                  <a:pt x="43711" y="89074"/>
                </a:cubicBezTo>
                <a:cubicBezTo>
                  <a:pt x="43130" y="85636"/>
                  <a:pt x="42863" y="82153"/>
                  <a:pt x="42863" y="78581"/>
                </a:cubicBezTo>
                <a:cubicBezTo>
                  <a:pt x="42863" y="43086"/>
                  <a:pt x="71661" y="14288"/>
                  <a:pt x="107156" y="14288"/>
                </a:cubicBezTo>
                <a:cubicBezTo>
                  <a:pt x="131891" y="14288"/>
                  <a:pt x="153367" y="28262"/>
                  <a:pt x="164128" y="48711"/>
                </a:cubicBezTo>
                <a:cubicBezTo>
                  <a:pt x="170468" y="45006"/>
                  <a:pt x="177879" y="42863"/>
                  <a:pt x="185738" y="42863"/>
                </a:cubicBezTo>
                <a:cubicBezTo>
                  <a:pt x="209401" y="42863"/>
                  <a:pt x="228600" y="62061"/>
                  <a:pt x="228600" y="85725"/>
                </a:cubicBezTo>
                <a:cubicBezTo>
                  <a:pt x="228600" y="92735"/>
                  <a:pt x="226903" y="99387"/>
                  <a:pt x="223912" y="105236"/>
                </a:cubicBezTo>
                <a:cubicBezTo>
                  <a:pt x="243557" y="114300"/>
                  <a:pt x="257175" y="134124"/>
                  <a:pt x="257175" y="157163"/>
                </a:cubicBezTo>
                <a:cubicBezTo>
                  <a:pt x="257175" y="188729"/>
                  <a:pt x="231591" y="214313"/>
                  <a:pt x="200025" y="214313"/>
                </a:cubicBezTo>
                <a:lnTo>
                  <a:pt x="64294" y="214313"/>
                </a:lnTo>
                <a:close/>
                <a:moveTo>
                  <a:pt x="168325" y="139750"/>
                </a:moveTo>
                <a:cubicBezTo>
                  <a:pt x="172522" y="135553"/>
                  <a:pt x="172522" y="128766"/>
                  <a:pt x="168325" y="124614"/>
                </a:cubicBezTo>
                <a:cubicBezTo>
                  <a:pt x="164128" y="120461"/>
                  <a:pt x="157341" y="120417"/>
                  <a:pt x="153189" y="124614"/>
                </a:cubicBezTo>
                <a:lnTo>
                  <a:pt x="139348" y="138455"/>
                </a:lnTo>
                <a:lnTo>
                  <a:pt x="139348" y="92869"/>
                </a:lnTo>
                <a:cubicBezTo>
                  <a:pt x="139348" y="86931"/>
                  <a:pt x="134570" y="82153"/>
                  <a:pt x="128632" y="82153"/>
                </a:cubicBezTo>
                <a:cubicBezTo>
                  <a:pt x="122694" y="82153"/>
                  <a:pt x="117917" y="86931"/>
                  <a:pt x="117917" y="92869"/>
                </a:cubicBezTo>
                <a:lnTo>
                  <a:pt x="117917" y="138455"/>
                </a:lnTo>
                <a:lnTo>
                  <a:pt x="104076" y="124614"/>
                </a:lnTo>
                <a:cubicBezTo>
                  <a:pt x="99879" y="120417"/>
                  <a:pt x="93092" y="120417"/>
                  <a:pt x="88940" y="124614"/>
                </a:cubicBezTo>
                <a:cubicBezTo>
                  <a:pt x="84787" y="128811"/>
                  <a:pt x="84743" y="135597"/>
                  <a:pt x="88940" y="139750"/>
                </a:cubicBezTo>
                <a:lnTo>
                  <a:pt x="121087" y="171896"/>
                </a:lnTo>
                <a:cubicBezTo>
                  <a:pt x="125284" y="176093"/>
                  <a:pt x="132070" y="176093"/>
                  <a:pt x="136222" y="171896"/>
                </a:cubicBezTo>
                <a:lnTo>
                  <a:pt x="168369" y="139750"/>
                </a:ln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45" name="Text 43"/>
          <p:cNvSpPr/>
          <p:nvPr/>
        </p:nvSpPr>
        <p:spPr>
          <a:xfrm>
            <a:off x="8728075" y="4714875"/>
            <a:ext cx="1009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Deployment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8328025" y="5095875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Local &amp; Docker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8328025" y="5362575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Systemd Service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8328025" y="5629275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REST API &amp; WebSocket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8328025" y="5895975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Browser Extension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ages.stockcake.com/443a5dc47b94bae8d30779408aa862ffe4f5d73c.jp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34238" b="34238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5000"/>
                </a:srgbClr>
              </a:gs>
              <a:gs pos="50000">
                <a:srgbClr val="4A6E75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1000" y="1354931"/>
            <a:ext cx="1066800" cy="1066800"/>
          </a:xfrm>
          <a:custGeom>
            <a:avLst/>
            <a:gdLst/>
            <a:ahLst/>
            <a:cxnLst/>
            <a:rect l="l" t="t" r="r" b="b"/>
            <a:pathLst>
              <a:path w="1066800" h="1066800">
                <a:moveTo>
                  <a:pt x="152403" y="0"/>
                </a:moveTo>
                <a:lnTo>
                  <a:pt x="914397" y="0"/>
                </a:lnTo>
                <a:cubicBezTo>
                  <a:pt x="998567" y="0"/>
                  <a:pt x="1066800" y="68233"/>
                  <a:pt x="1066800" y="152403"/>
                </a:cubicBezTo>
                <a:lnTo>
                  <a:pt x="1066800" y="914397"/>
                </a:lnTo>
                <a:cubicBezTo>
                  <a:pt x="1066800" y="998567"/>
                  <a:pt x="998567" y="1066800"/>
                  <a:pt x="914397" y="1066800"/>
                </a:cubicBezTo>
                <a:lnTo>
                  <a:pt x="152403" y="1066800"/>
                </a:lnTo>
                <a:cubicBezTo>
                  <a:pt x="68233" y="1066800"/>
                  <a:pt x="0" y="998567"/>
                  <a:pt x="0" y="914397"/>
                </a:cubicBezTo>
                <a:lnTo>
                  <a:pt x="0" y="152403"/>
                </a:lnTo>
                <a:cubicBezTo>
                  <a:pt x="0" y="68290"/>
                  <a:pt x="68290" y="0"/>
                  <a:pt x="152403" y="0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5" name="Text 2"/>
          <p:cNvSpPr/>
          <p:nvPr/>
        </p:nvSpPr>
        <p:spPr>
          <a:xfrm>
            <a:off x="617786" y="1602581"/>
            <a:ext cx="8763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5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01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752600" y="1431131"/>
            <a:ext cx="57150" cy="914400"/>
          </a:xfrm>
          <a:custGeom>
            <a:avLst/>
            <a:gdLst/>
            <a:ahLst/>
            <a:cxnLst/>
            <a:rect l="l" t="t" r="r" b="b"/>
            <a:pathLst>
              <a:path w="57150" h="914400">
                <a:moveTo>
                  <a:pt x="0" y="0"/>
                </a:moveTo>
                <a:lnTo>
                  <a:pt x="57150" y="0"/>
                </a:lnTo>
                <a:lnTo>
                  <a:pt x="5715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7" name="Text 4"/>
          <p:cNvSpPr/>
          <p:nvPr/>
        </p:nvSpPr>
        <p:spPr>
          <a:xfrm>
            <a:off x="381000" y="2726531"/>
            <a:ext cx="117729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5400" b="1" dirty="0">
                <a:solidFill>
                  <a:srgbClr val="D8DEE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Foundation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1000" y="3564731"/>
            <a:ext cx="11572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Hybrid Architecture &amp; Core Capabilities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81000" y="4212431"/>
            <a:ext cx="1828800" cy="57150"/>
          </a:xfrm>
          <a:custGeom>
            <a:avLst/>
            <a:gdLst/>
            <a:ahLst/>
            <a:cxnLst/>
            <a:rect l="l" t="t" r="r" b="b"/>
            <a:pathLst>
              <a:path w="1828800" h="57150">
                <a:moveTo>
                  <a:pt x="0" y="0"/>
                </a:moveTo>
                <a:lnTo>
                  <a:pt x="1828800" y="0"/>
                </a:lnTo>
                <a:lnTo>
                  <a:pt x="18288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10" name="Text 7"/>
          <p:cNvSpPr/>
          <p:nvPr/>
        </p:nvSpPr>
        <p:spPr>
          <a:xfrm>
            <a:off x="381000" y="4574381"/>
            <a:ext cx="7410450" cy="933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D8DEE9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Discover the revolutionary hybrid architecture that combines the reliability of Git with the flexibility of SQLite, enhanced with enterprise-grade compression and parallel processing capabilities.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28847" y="328847"/>
            <a:ext cx="49327" cy="328847"/>
          </a:xfrm>
          <a:custGeom>
            <a:avLst/>
            <a:gdLst/>
            <a:ahLst/>
            <a:cxnLst/>
            <a:rect l="l" t="t" r="r" b="b"/>
            <a:pathLst>
              <a:path w="49327" h="328847">
                <a:moveTo>
                  <a:pt x="0" y="0"/>
                </a:moveTo>
                <a:lnTo>
                  <a:pt x="49327" y="0"/>
                </a:lnTo>
                <a:lnTo>
                  <a:pt x="49327" y="328847"/>
                </a:lnTo>
                <a:lnTo>
                  <a:pt x="0" y="328847"/>
                </a:lnTo>
                <a:lnTo>
                  <a:pt x="0" y="0"/>
                </a:ln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3" name="Text 1"/>
          <p:cNvSpPr/>
          <p:nvPr/>
        </p:nvSpPr>
        <p:spPr>
          <a:xfrm>
            <a:off x="509713" y="328847"/>
            <a:ext cx="3831067" cy="3288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330" b="1" dirty="0">
                <a:solidFill>
                  <a:srgbClr val="D8DEE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Hybrid VCS: The Innovation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28847" y="789233"/>
            <a:ext cx="11600076" cy="1973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6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Revolutionary hybrid architecture for enterprise version control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45289" y="1118080"/>
            <a:ext cx="5680831" cy="1496254"/>
          </a:xfrm>
          <a:custGeom>
            <a:avLst/>
            <a:gdLst/>
            <a:ahLst/>
            <a:cxnLst/>
            <a:rect l="l" t="t" r="r" b="b"/>
            <a:pathLst>
              <a:path w="5680831" h="1496254">
                <a:moveTo>
                  <a:pt x="0" y="0"/>
                </a:moveTo>
                <a:lnTo>
                  <a:pt x="5680831" y="0"/>
                </a:lnTo>
                <a:lnTo>
                  <a:pt x="5680831" y="1496254"/>
                </a:lnTo>
                <a:lnTo>
                  <a:pt x="0" y="1496254"/>
                </a:lnTo>
                <a:lnTo>
                  <a:pt x="0" y="0"/>
                </a:lnTo>
                <a:close/>
              </a:path>
            </a:pathLst>
          </a:custGeom>
          <a:solidFill>
            <a:srgbClr val="4A6E75">
              <a:alpha val="10196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345289" y="1118080"/>
            <a:ext cx="32885" cy="1496254"/>
          </a:xfrm>
          <a:custGeom>
            <a:avLst/>
            <a:gdLst/>
            <a:ahLst/>
            <a:cxnLst/>
            <a:rect l="l" t="t" r="r" b="b"/>
            <a:pathLst>
              <a:path w="32885" h="1496254">
                <a:moveTo>
                  <a:pt x="0" y="0"/>
                </a:moveTo>
                <a:lnTo>
                  <a:pt x="32885" y="0"/>
                </a:lnTo>
                <a:lnTo>
                  <a:pt x="32885" y="1496254"/>
                </a:lnTo>
                <a:lnTo>
                  <a:pt x="0" y="1496254"/>
                </a:lnTo>
                <a:lnTo>
                  <a:pt x="0" y="0"/>
                </a:ln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7" name="Shape 5"/>
          <p:cNvSpPr/>
          <p:nvPr/>
        </p:nvSpPr>
        <p:spPr>
          <a:xfrm>
            <a:off x="526155" y="1282503"/>
            <a:ext cx="394616" cy="394616"/>
          </a:xfrm>
          <a:custGeom>
            <a:avLst/>
            <a:gdLst/>
            <a:ahLst/>
            <a:cxnLst/>
            <a:rect l="l" t="t" r="r" b="b"/>
            <a:pathLst>
              <a:path w="394616" h="394616">
                <a:moveTo>
                  <a:pt x="65771" y="0"/>
                </a:moveTo>
                <a:lnTo>
                  <a:pt x="328846" y="0"/>
                </a:lnTo>
                <a:cubicBezTo>
                  <a:pt x="365170" y="0"/>
                  <a:pt x="394616" y="29447"/>
                  <a:pt x="394616" y="65771"/>
                </a:cubicBezTo>
                <a:lnTo>
                  <a:pt x="394616" y="328846"/>
                </a:lnTo>
                <a:cubicBezTo>
                  <a:pt x="394616" y="365170"/>
                  <a:pt x="365170" y="394616"/>
                  <a:pt x="328846" y="394616"/>
                </a:cubicBezTo>
                <a:lnTo>
                  <a:pt x="65771" y="394616"/>
                </a:lnTo>
                <a:cubicBezTo>
                  <a:pt x="29447" y="394616"/>
                  <a:pt x="0" y="365170"/>
                  <a:pt x="0" y="328846"/>
                </a:cubicBezTo>
                <a:lnTo>
                  <a:pt x="0" y="65771"/>
                </a:lnTo>
                <a:cubicBezTo>
                  <a:pt x="0" y="29447"/>
                  <a:pt x="29447" y="0"/>
                  <a:pt x="65771" y="0"/>
                </a:cubicBezTo>
                <a:close/>
              </a:path>
            </a:pathLst>
          </a:custGeom>
          <a:solidFill>
            <a:srgbClr val="5E81AC">
              <a:alpha val="30196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641252" y="1397599"/>
            <a:ext cx="164423" cy="164423"/>
          </a:xfrm>
          <a:custGeom>
            <a:avLst/>
            <a:gdLst/>
            <a:ahLst/>
            <a:cxnLst/>
            <a:rect l="l" t="t" r="r" b="b"/>
            <a:pathLst>
              <a:path w="164423" h="164423">
                <a:moveTo>
                  <a:pt x="61659" y="20553"/>
                </a:moveTo>
                <a:cubicBezTo>
                  <a:pt x="61659" y="14869"/>
                  <a:pt x="66251" y="10276"/>
                  <a:pt x="71935" y="10276"/>
                </a:cubicBezTo>
                <a:lnTo>
                  <a:pt x="92488" y="10276"/>
                </a:lnTo>
                <a:cubicBezTo>
                  <a:pt x="98172" y="10276"/>
                  <a:pt x="102765" y="14869"/>
                  <a:pt x="102765" y="20553"/>
                </a:cubicBezTo>
                <a:lnTo>
                  <a:pt x="102765" y="41106"/>
                </a:lnTo>
                <a:cubicBezTo>
                  <a:pt x="102765" y="46790"/>
                  <a:pt x="98172" y="51382"/>
                  <a:pt x="92488" y="51382"/>
                </a:cubicBezTo>
                <a:lnTo>
                  <a:pt x="89919" y="51382"/>
                </a:lnTo>
                <a:lnTo>
                  <a:pt x="89919" y="71935"/>
                </a:lnTo>
                <a:lnTo>
                  <a:pt x="128456" y="71935"/>
                </a:lnTo>
                <a:cubicBezTo>
                  <a:pt x="141237" y="71935"/>
                  <a:pt x="151578" y="82276"/>
                  <a:pt x="151578" y="95057"/>
                </a:cubicBezTo>
                <a:lnTo>
                  <a:pt x="151578" y="113041"/>
                </a:lnTo>
                <a:lnTo>
                  <a:pt x="154147" y="113041"/>
                </a:lnTo>
                <a:cubicBezTo>
                  <a:pt x="159831" y="113041"/>
                  <a:pt x="164423" y="117633"/>
                  <a:pt x="164423" y="123318"/>
                </a:cubicBezTo>
                <a:lnTo>
                  <a:pt x="164423" y="143871"/>
                </a:lnTo>
                <a:cubicBezTo>
                  <a:pt x="164423" y="149555"/>
                  <a:pt x="159831" y="154147"/>
                  <a:pt x="154147" y="154147"/>
                </a:cubicBezTo>
                <a:lnTo>
                  <a:pt x="133594" y="154147"/>
                </a:lnTo>
                <a:cubicBezTo>
                  <a:pt x="127910" y="154147"/>
                  <a:pt x="123318" y="149555"/>
                  <a:pt x="123318" y="143871"/>
                </a:cubicBezTo>
                <a:lnTo>
                  <a:pt x="123318" y="123318"/>
                </a:lnTo>
                <a:cubicBezTo>
                  <a:pt x="123318" y="117633"/>
                  <a:pt x="127910" y="113041"/>
                  <a:pt x="133594" y="113041"/>
                </a:cubicBezTo>
                <a:lnTo>
                  <a:pt x="136163" y="113041"/>
                </a:lnTo>
                <a:lnTo>
                  <a:pt x="136163" y="95057"/>
                </a:lnTo>
                <a:cubicBezTo>
                  <a:pt x="136163" y="90786"/>
                  <a:pt x="132727" y="87350"/>
                  <a:pt x="128456" y="87350"/>
                </a:cubicBezTo>
                <a:lnTo>
                  <a:pt x="89919" y="87350"/>
                </a:lnTo>
                <a:lnTo>
                  <a:pt x="89919" y="113041"/>
                </a:lnTo>
                <a:lnTo>
                  <a:pt x="92488" y="113041"/>
                </a:lnTo>
                <a:cubicBezTo>
                  <a:pt x="98172" y="113041"/>
                  <a:pt x="102765" y="117633"/>
                  <a:pt x="102765" y="123318"/>
                </a:cubicBezTo>
                <a:lnTo>
                  <a:pt x="102765" y="143871"/>
                </a:lnTo>
                <a:cubicBezTo>
                  <a:pt x="102765" y="149555"/>
                  <a:pt x="98172" y="154147"/>
                  <a:pt x="92488" y="154147"/>
                </a:cubicBezTo>
                <a:lnTo>
                  <a:pt x="71935" y="154147"/>
                </a:lnTo>
                <a:cubicBezTo>
                  <a:pt x="66251" y="154147"/>
                  <a:pt x="61659" y="149555"/>
                  <a:pt x="61659" y="143871"/>
                </a:cubicBezTo>
                <a:lnTo>
                  <a:pt x="61659" y="123318"/>
                </a:lnTo>
                <a:cubicBezTo>
                  <a:pt x="61659" y="117633"/>
                  <a:pt x="66251" y="113041"/>
                  <a:pt x="71935" y="113041"/>
                </a:cubicBezTo>
                <a:lnTo>
                  <a:pt x="74504" y="113041"/>
                </a:lnTo>
                <a:lnTo>
                  <a:pt x="74504" y="87350"/>
                </a:lnTo>
                <a:lnTo>
                  <a:pt x="35968" y="87350"/>
                </a:lnTo>
                <a:cubicBezTo>
                  <a:pt x="31696" y="87350"/>
                  <a:pt x="28260" y="90786"/>
                  <a:pt x="28260" y="95057"/>
                </a:cubicBezTo>
                <a:lnTo>
                  <a:pt x="28260" y="113041"/>
                </a:lnTo>
                <a:lnTo>
                  <a:pt x="30829" y="113041"/>
                </a:lnTo>
                <a:cubicBezTo>
                  <a:pt x="36514" y="113041"/>
                  <a:pt x="41106" y="117633"/>
                  <a:pt x="41106" y="123318"/>
                </a:cubicBezTo>
                <a:lnTo>
                  <a:pt x="41106" y="143871"/>
                </a:lnTo>
                <a:cubicBezTo>
                  <a:pt x="41106" y="149555"/>
                  <a:pt x="36514" y="154147"/>
                  <a:pt x="30829" y="154147"/>
                </a:cubicBezTo>
                <a:lnTo>
                  <a:pt x="10276" y="154147"/>
                </a:lnTo>
                <a:cubicBezTo>
                  <a:pt x="4592" y="154147"/>
                  <a:pt x="0" y="149555"/>
                  <a:pt x="0" y="143871"/>
                </a:cubicBezTo>
                <a:lnTo>
                  <a:pt x="0" y="123318"/>
                </a:lnTo>
                <a:cubicBezTo>
                  <a:pt x="0" y="117633"/>
                  <a:pt x="4592" y="113041"/>
                  <a:pt x="10276" y="113041"/>
                </a:cubicBezTo>
                <a:lnTo>
                  <a:pt x="12846" y="113041"/>
                </a:lnTo>
                <a:lnTo>
                  <a:pt x="12846" y="95057"/>
                </a:lnTo>
                <a:cubicBezTo>
                  <a:pt x="12846" y="82276"/>
                  <a:pt x="23186" y="71935"/>
                  <a:pt x="35968" y="71935"/>
                </a:cubicBezTo>
                <a:lnTo>
                  <a:pt x="74504" y="71935"/>
                </a:lnTo>
                <a:lnTo>
                  <a:pt x="74504" y="51382"/>
                </a:lnTo>
                <a:lnTo>
                  <a:pt x="71935" y="51382"/>
                </a:lnTo>
                <a:cubicBezTo>
                  <a:pt x="66251" y="51382"/>
                  <a:pt x="61659" y="46790"/>
                  <a:pt x="61659" y="41106"/>
                </a:cubicBezTo>
                <a:lnTo>
                  <a:pt x="61659" y="20553"/>
                </a:ln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9" name="Text 7"/>
          <p:cNvSpPr/>
          <p:nvPr/>
        </p:nvSpPr>
        <p:spPr>
          <a:xfrm>
            <a:off x="1019425" y="1364715"/>
            <a:ext cx="1512696" cy="2301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5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Hybrid Architecture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26155" y="1775773"/>
            <a:ext cx="5393090" cy="3781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06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Combines Git for file versioning with SQLite for state management</a:t>
            </a:r>
            <a:pPr>
              <a:lnSpc>
                <a:spcPct val="140000"/>
              </a:lnSpc>
            </a:pPr>
            <a:r>
              <a:rPr lang="en-US" sz="906" dirty="0">
                <a:solidFill>
                  <a:srgbClr val="D8DEE9">
                    <a:alpha val="9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, creating a unified system that handles both binary assets and application states seamlessly.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26155" y="2248491"/>
            <a:ext cx="748127" cy="197308"/>
          </a:xfrm>
          <a:custGeom>
            <a:avLst/>
            <a:gdLst/>
            <a:ahLst/>
            <a:cxnLst/>
            <a:rect l="l" t="t" r="r" b="b"/>
            <a:pathLst>
              <a:path w="748127" h="197308">
                <a:moveTo>
                  <a:pt x="0" y="0"/>
                </a:moveTo>
                <a:lnTo>
                  <a:pt x="748127" y="0"/>
                </a:lnTo>
                <a:lnTo>
                  <a:pt x="748127" y="197308"/>
                </a:lnTo>
                <a:lnTo>
                  <a:pt x="0" y="197308"/>
                </a:lnTo>
                <a:lnTo>
                  <a:pt x="0" y="0"/>
                </a:lnTo>
                <a:close/>
              </a:path>
            </a:pathLst>
          </a:custGeom>
          <a:solidFill>
            <a:srgbClr val="5E81AC">
              <a:alpha val="20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526155" y="2248491"/>
            <a:ext cx="797454" cy="197308"/>
          </a:xfrm>
          <a:prstGeom prst="rect">
            <a:avLst/>
          </a:prstGeom>
          <a:noFill/>
          <a:ln/>
        </p:spPr>
        <p:txBody>
          <a:bodyPr wrap="square" lIns="65769" tIns="32885" rIns="65769" bIns="32885" rtlCol="0" anchor="ctr"/>
          <a:lstStyle/>
          <a:p>
            <a:pPr>
              <a:lnSpc>
                <a:spcPct val="110000"/>
              </a:lnSpc>
            </a:pPr>
            <a:r>
              <a:rPr lang="en-US" sz="777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Git Repository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339794" y="2248491"/>
            <a:ext cx="863223" cy="197308"/>
          </a:xfrm>
          <a:custGeom>
            <a:avLst/>
            <a:gdLst/>
            <a:ahLst/>
            <a:cxnLst/>
            <a:rect l="l" t="t" r="r" b="b"/>
            <a:pathLst>
              <a:path w="863223" h="197308">
                <a:moveTo>
                  <a:pt x="0" y="0"/>
                </a:moveTo>
                <a:lnTo>
                  <a:pt x="863223" y="0"/>
                </a:lnTo>
                <a:lnTo>
                  <a:pt x="863223" y="197308"/>
                </a:lnTo>
                <a:lnTo>
                  <a:pt x="0" y="197308"/>
                </a:lnTo>
                <a:lnTo>
                  <a:pt x="0" y="0"/>
                </a:lnTo>
                <a:close/>
              </a:path>
            </a:pathLst>
          </a:custGeom>
          <a:solidFill>
            <a:srgbClr val="5E81AC">
              <a:alpha val="20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339794" y="2248491"/>
            <a:ext cx="912550" cy="197308"/>
          </a:xfrm>
          <a:prstGeom prst="rect">
            <a:avLst/>
          </a:prstGeom>
          <a:noFill/>
          <a:ln/>
        </p:spPr>
        <p:txBody>
          <a:bodyPr wrap="square" lIns="65769" tIns="32885" rIns="65769" bIns="32885" rtlCol="0" anchor="ctr"/>
          <a:lstStyle/>
          <a:p>
            <a:pPr>
              <a:lnSpc>
                <a:spcPct val="110000"/>
              </a:lnSpc>
            </a:pPr>
            <a:r>
              <a:rPr lang="en-US" sz="777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SQLite Database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2265404" y="2248491"/>
            <a:ext cx="616588" cy="197308"/>
          </a:xfrm>
          <a:custGeom>
            <a:avLst/>
            <a:gdLst/>
            <a:ahLst/>
            <a:cxnLst/>
            <a:rect l="l" t="t" r="r" b="b"/>
            <a:pathLst>
              <a:path w="616588" h="197308">
                <a:moveTo>
                  <a:pt x="0" y="0"/>
                </a:moveTo>
                <a:lnTo>
                  <a:pt x="616588" y="0"/>
                </a:lnTo>
                <a:lnTo>
                  <a:pt x="616588" y="197308"/>
                </a:lnTo>
                <a:lnTo>
                  <a:pt x="0" y="197308"/>
                </a:lnTo>
                <a:lnTo>
                  <a:pt x="0" y="0"/>
                </a:lnTo>
                <a:close/>
              </a:path>
            </a:pathLst>
          </a:custGeom>
          <a:solidFill>
            <a:srgbClr val="5E81AC">
              <a:alpha val="2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2265404" y="2248491"/>
            <a:ext cx="665915" cy="197308"/>
          </a:xfrm>
          <a:prstGeom prst="rect">
            <a:avLst/>
          </a:prstGeom>
          <a:noFill/>
          <a:ln/>
        </p:spPr>
        <p:txBody>
          <a:bodyPr wrap="square" lIns="65769" tIns="32885" rIns="65769" bIns="32885" rtlCol="0" anchor="ctr"/>
          <a:lstStyle/>
          <a:p>
            <a:pPr>
              <a:lnSpc>
                <a:spcPct val="110000"/>
              </a:lnSpc>
            </a:pPr>
            <a:r>
              <a:rPr lang="en-US" sz="777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Unified API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45289" y="2741761"/>
            <a:ext cx="5680831" cy="1792216"/>
          </a:xfrm>
          <a:custGeom>
            <a:avLst/>
            <a:gdLst/>
            <a:ahLst/>
            <a:cxnLst/>
            <a:rect l="l" t="t" r="r" b="b"/>
            <a:pathLst>
              <a:path w="5680831" h="1792216">
                <a:moveTo>
                  <a:pt x="0" y="0"/>
                </a:moveTo>
                <a:lnTo>
                  <a:pt x="5680831" y="0"/>
                </a:lnTo>
                <a:lnTo>
                  <a:pt x="5680831" y="1792216"/>
                </a:lnTo>
                <a:lnTo>
                  <a:pt x="0" y="1792216"/>
                </a:lnTo>
                <a:lnTo>
                  <a:pt x="0" y="0"/>
                </a:lnTo>
                <a:close/>
              </a:path>
            </a:pathLst>
          </a:custGeom>
          <a:solidFill>
            <a:srgbClr val="4A6E75">
              <a:alpha val="10196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345289" y="2741761"/>
            <a:ext cx="32885" cy="1792216"/>
          </a:xfrm>
          <a:custGeom>
            <a:avLst/>
            <a:gdLst/>
            <a:ahLst/>
            <a:cxnLst/>
            <a:rect l="l" t="t" r="r" b="b"/>
            <a:pathLst>
              <a:path w="32885" h="1792216">
                <a:moveTo>
                  <a:pt x="0" y="0"/>
                </a:moveTo>
                <a:lnTo>
                  <a:pt x="32885" y="0"/>
                </a:lnTo>
                <a:lnTo>
                  <a:pt x="32885" y="1792216"/>
                </a:lnTo>
                <a:lnTo>
                  <a:pt x="0" y="1792216"/>
                </a:lnTo>
                <a:lnTo>
                  <a:pt x="0" y="0"/>
                </a:ln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19" name="Shape 17"/>
          <p:cNvSpPr/>
          <p:nvPr/>
        </p:nvSpPr>
        <p:spPr>
          <a:xfrm>
            <a:off x="526155" y="2906185"/>
            <a:ext cx="394616" cy="394616"/>
          </a:xfrm>
          <a:custGeom>
            <a:avLst/>
            <a:gdLst/>
            <a:ahLst/>
            <a:cxnLst/>
            <a:rect l="l" t="t" r="r" b="b"/>
            <a:pathLst>
              <a:path w="394616" h="394616">
                <a:moveTo>
                  <a:pt x="65771" y="0"/>
                </a:moveTo>
                <a:lnTo>
                  <a:pt x="328846" y="0"/>
                </a:lnTo>
                <a:cubicBezTo>
                  <a:pt x="365170" y="0"/>
                  <a:pt x="394616" y="29447"/>
                  <a:pt x="394616" y="65771"/>
                </a:cubicBezTo>
                <a:lnTo>
                  <a:pt x="394616" y="328846"/>
                </a:lnTo>
                <a:cubicBezTo>
                  <a:pt x="394616" y="365170"/>
                  <a:pt x="365170" y="394616"/>
                  <a:pt x="328846" y="394616"/>
                </a:cubicBezTo>
                <a:lnTo>
                  <a:pt x="65771" y="394616"/>
                </a:lnTo>
                <a:cubicBezTo>
                  <a:pt x="29447" y="394616"/>
                  <a:pt x="0" y="365170"/>
                  <a:pt x="0" y="328846"/>
                </a:cubicBezTo>
                <a:lnTo>
                  <a:pt x="0" y="65771"/>
                </a:lnTo>
                <a:cubicBezTo>
                  <a:pt x="0" y="29447"/>
                  <a:pt x="29447" y="0"/>
                  <a:pt x="65771" y="0"/>
                </a:cubicBezTo>
                <a:close/>
              </a:path>
            </a:pathLst>
          </a:custGeom>
          <a:solidFill>
            <a:srgbClr val="5E81AC">
              <a:alpha val="30196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641252" y="3021281"/>
            <a:ext cx="164423" cy="164423"/>
          </a:xfrm>
          <a:custGeom>
            <a:avLst/>
            <a:gdLst/>
            <a:ahLst/>
            <a:cxnLst/>
            <a:rect l="l" t="t" r="r" b="b"/>
            <a:pathLst>
              <a:path w="164423" h="164423">
                <a:moveTo>
                  <a:pt x="146440" y="71935"/>
                </a:moveTo>
                <a:lnTo>
                  <a:pt x="100196" y="71935"/>
                </a:lnTo>
                <a:cubicBezTo>
                  <a:pt x="95924" y="71935"/>
                  <a:pt x="92488" y="68499"/>
                  <a:pt x="92488" y="64228"/>
                </a:cubicBezTo>
                <a:lnTo>
                  <a:pt x="92488" y="17984"/>
                </a:lnTo>
                <a:cubicBezTo>
                  <a:pt x="92488" y="14869"/>
                  <a:pt x="94351" y="12043"/>
                  <a:pt x="97241" y="10855"/>
                </a:cubicBezTo>
                <a:cubicBezTo>
                  <a:pt x="100131" y="9666"/>
                  <a:pt x="103439" y="10341"/>
                  <a:pt x="105655" y="12524"/>
                </a:cubicBezTo>
                <a:lnTo>
                  <a:pt x="118501" y="25370"/>
                </a:lnTo>
                <a:lnTo>
                  <a:pt x="142072" y="1798"/>
                </a:lnTo>
                <a:cubicBezTo>
                  <a:pt x="143228" y="642"/>
                  <a:pt x="144802" y="0"/>
                  <a:pt x="146440" y="0"/>
                </a:cubicBezTo>
                <a:cubicBezTo>
                  <a:pt x="148077" y="0"/>
                  <a:pt x="149651" y="642"/>
                  <a:pt x="150839" y="1830"/>
                </a:cubicBezTo>
                <a:lnTo>
                  <a:pt x="162625" y="13616"/>
                </a:lnTo>
                <a:cubicBezTo>
                  <a:pt x="163781" y="14772"/>
                  <a:pt x="164423" y="16346"/>
                  <a:pt x="164423" y="17984"/>
                </a:cubicBezTo>
                <a:cubicBezTo>
                  <a:pt x="164423" y="19622"/>
                  <a:pt x="163781" y="21195"/>
                  <a:pt x="162593" y="22383"/>
                </a:cubicBezTo>
                <a:lnTo>
                  <a:pt x="139053" y="45923"/>
                </a:lnTo>
                <a:lnTo>
                  <a:pt x="151899" y="58769"/>
                </a:lnTo>
                <a:cubicBezTo>
                  <a:pt x="154115" y="60984"/>
                  <a:pt x="154757" y="64292"/>
                  <a:pt x="153569" y="67182"/>
                </a:cubicBezTo>
                <a:cubicBezTo>
                  <a:pt x="152381" y="70073"/>
                  <a:pt x="149555" y="71935"/>
                  <a:pt x="146440" y="71935"/>
                </a:cubicBezTo>
                <a:close/>
                <a:moveTo>
                  <a:pt x="146440" y="92488"/>
                </a:moveTo>
                <a:cubicBezTo>
                  <a:pt x="149555" y="92488"/>
                  <a:pt x="152381" y="94351"/>
                  <a:pt x="153569" y="97241"/>
                </a:cubicBezTo>
                <a:cubicBezTo>
                  <a:pt x="154757" y="100131"/>
                  <a:pt x="154115" y="103439"/>
                  <a:pt x="151899" y="105655"/>
                </a:cubicBezTo>
                <a:lnTo>
                  <a:pt x="139053" y="118501"/>
                </a:lnTo>
                <a:lnTo>
                  <a:pt x="162625" y="142072"/>
                </a:lnTo>
                <a:cubicBezTo>
                  <a:pt x="163781" y="143228"/>
                  <a:pt x="164456" y="144802"/>
                  <a:pt x="164456" y="146472"/>
                </a:cubicBezTo>
                <a:cubicBezTo>
                  <a:pt x="164456" y="148142"/>
                  <a:pt x="163813" y="149683"/>
                  <a:pt x="162625" y="150871"/>
                </a:cubicBezTo>
                <a:lnTo>
                  <a:pt x="150839" y="162657"/>
                </a:lnTo>
                <a:cubicBezTo>
                  <a:pt x="149651" y="163781"/>
                  <a:pt x="148077" y="164423"/>
                  <a:pt x="146440" y="164423"/>
                </a:cubicBezTo>
                <a:cubicBezTo>
                  <a:pt x="144802" y="164423"/>
                  <a:pt x="143228" y="163781"/>
                  <a:pt x="142040" y="162593"/>
                </a:cubicBezTo>
                <a:lnTo>
                  <a:pt x="118501" y="139053"/>
                </a:lnTo>
                <a:lnTo>
                  <a:pt x="105655" y="151899"/>
                </a:lnTo>
                <a:cubicBezTo>
                  <a:pt x="103439" y="154115"/>
                  <a:pt x="100131" y="154757"/>
                  <a:pt x="97241" y="153569"/>
                </a:cubicBezTo>
                <a:cubicBezTo>
                  <a:pt x="94351" y="152381"/>
                  <a:pt x="92488" y="149555"/>
                  <a:pt x="92488" y="146440"/>
                </a:cubicBezTo>
                <a:lnTo>
                  <a:pt x="92488" y="100196"/>
                </a:lnTo>
                <a:cubicBezTo>
                  <a:pt x="92488" y="95924"/>
                  <a:pt x="95924" y="92488"/>
                  <a:pt x="100196" y="92488"/>
                </a:cubicBezTo>
                <a:lnTo>
                  <a:pt x="146440" y="92488"/>
                </a:lnTo>
                <a:close/>
                <a:moveTo>
                  <a:pt x="64228" y="92488"/>
                </a:moveTo>
                <a:cubicBezTo>
                  <a:pt x="68499" y="92488"/>
                  <a:pt x="71935" y="95924"/>
                  <a:pt x="71935" y="100196"/>
                </a:cubicBezTo>
                <a:lnTo>
                  <a:pt x="71935" y="146440"/>
                </a:lnTo>
                <a:cubicBezTo>
                  <a:pt x="71935" y="149555"/>
                  <a:pt x="70073" y="152381"/>
                  <a:pt x="67182" y="153569"/>
                </a:cubicBezTo>
                <a:cubicBezTo>
                  <a:pt x="64292" y="154757"/>
                  <a:pt x="60984" y="154115"/>
                  <a:pt x="58769" y="151899"/>
                </a:cubicBezTo>
                <a:lnTo>
                  <a:pt x="45923" y="139053"/>
                </a:lnTo>
                <a:lnTo>
                  <a:pt x="22351" y="162625"/>
                </a:lnTo>
                <a:cubicBezTo>
                  <a:pt x="21195" y="163781"/>
                  <a:pt x="19622" y="164423"/>
                  <a:pt x="17984" y="164423"/>
                </a:cubicBezTo>
                <a:cubicBezTo>
                  <a:pt x="16346" y="164423"/>
                  <a:pt x="14772" y="163781"/>
                  <a:pt x="13584" y="162593"/>
                </a:cubicBezTo>
                <a:lnTo>
                  <a:pt x="1830" y="150839"/>
                </a:lnTo>
                <a:cubicBezTo>
                  <a:pt x="642" y="149651"/>
                  <a:pt x="0" y="148077"/>
                  <a:pt x="0" y="146440"/>
                </a:cubicBezTo>
                <a:cubicBezTo>
                  <a:pt x="0" y="144802"/>
                  <a:pt x="642" y="143228"/>
                  <a:pt x="1830" y="142040"/>
                </a:cubicBezTo>
                <a:lnTo>
                  <a:pt x="25370" y="118501"/>
                </a:lnTo>
                <a:lnTo>
                  <a:pt x="12524" y="105655"/>
                </a:lnTo>
                <a:cubicBezTo>
                  <a:pt x="10309" y="103439"/>
                  <a:pt x="9666" y="100131"/>
                  <a:pt x="10855" y="97241"/>
                </a:cubicBezTo>
                <a:cubicBezTo>
                  <a:pt x="12043" y="94351"/>
                  <a:pt x="14869" y="92488"/>
                  <a:pt x="17984" y="92488"/>
                </a:cubicBezTo>
                <a:lnTo>
                  <a:pt x="64228" y="92488"/>
                </a:lnTo>
                <a:close/>
                <a:moveTo>
                  <a:pt x="17984" y="71935"/>
                </a:moveTo>
                <a:cubicBezTo>
                  <a:pt x="14869" y="71935"/>
                  <a:pt x="12043" y="70073"/>
                  <a:pt x="10855" y="67182"/>
                </a:cubicBezTo>
                <a:cubicBezTo>
                  <a:pt x="9666" y="64292"/>
                  <a:pt x="10341" y="60984"/>
                  <a:pt x="12524" y="58769"/>
                </a:cubicBezTo>
                <a:lnTo>
                  <a:pt x="25370" y="45923"/>
                </a:lnTo>
                <a:lnTo>
                  <a:pt x="1830" y="22383"/>
                </a:lnTo>
                <a:cubicBezTo>
                  <a:pt x="642" y="21195"/>
                  <a:pt x="0" y="19622"/>
                  <a:pt x="0" y="17984"/>
                </a:cubicBezTo>
                <a:cubicBezTo>
                  <a:pt x="0" y="16346"/>
                  <a:pt x="642" y="14772"/>
                  <a:pt x="1830" y="13584"/>
                </a:cubicBezTo>
                <a:lnTo>
                  <a:pt x="13584" y="1830"/>
                </a:lnTo>
                <a:cubicBezTo>
                  <a:pt x="14772" y="642"/>
                  <a:pt x="16346" y="0"/>
                  <a:pt x="17984" y="0"/>
                </a:cubicBezTo>
                <a:cubicBezTo>
                  <a:pt x="19622" y="0"/>
                  <a:pt x="21195" y="642"/>
                  <a:pt x="22383" y="1830"/>
                </a:cubicBezTo>
                <a:lnTo>
                  <a:pt x="45923" y="25370"/>
                </a:lnTo>
                <a:lnTo>
                  <a:pt x="58769" y="12524"/>
                </a:lnTo>
                <a:cubicBezTo>
                  <a:pt x="60984" y="10309"/>
                  <a:pt x="64292" y="9666"/>
                  <a:pt x="67182" y="10855"/>
                </a:cubicBezTo>
                <a:cubicBezTo>
                  <a:pt x="70073" y="12043"/>
                  <a:pt x="71935" y="14869"/>
                  <a:pt x="71935" y="17984"/>
                </a:cubicBezTo>
                <a:lnTo>
                  <a:pt x="71935" y="64228"/>
                </a:lnTo>
                <a:cubicBezTo>
                  <a:pt x="71935" y="68499"/>
                  <a:pt x="68499" y="71935"/>
                  <a:pt x="64228" y="71935"/>
                </a:cubicBezTo>
                <a:lnTo>
                  <a:pt x="17984" y="71935"/>
                </a:ln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21" name="Text 19"/>
          <p:cNvSpPr/>
          <p:nvPr/>
        </p:nvSpPr>
        <p:spPr>
          <a:xfrm>
            <a:off x="1019425" y="2988396"/>
            <a:ext cx="1816879" cy="2301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5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Zstandard Compression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526155" y="3399455"/>
            <a:ext cx="5393090" cy="3781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06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High-performance Zstandard compression delivers 2-10x compression ratios</a:t>
            </a:r>
            <a:pPr>
              <a:lnSpc>
                <a:spcPct val="140000"/>
              </a:lnSpc>
            </a:pPr>
            <a:r>
              <a:rPr lang="en-US" sz="906" dirty="0">
                <a:solidFill>
                  <a:srgbClr val="D8DEE9">
                    <a:alpha val="9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, dramatically reducing storage costs and improving transfer speeds across all file types.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26155" y="3872173"/>
            <a:ext cx="1734668" cy="493270"/>
          </a:xfrm>
          <a:custGeom>
            <a:avLst/>
            <a:gdLst/>
            <a:ahLst/>
            <a:cxnLst/>
            <a:rect l="l" t="t" r="r" b="b"/>
            <a:pathLst>
              <a:path w="1734668" h="493270">
                <a:moveTo>
                  <a:pt x="32886" y="0"/>
                </a:moveTo>
                <a:lnTo>
                  <a:pt x="1701781" y="0"/>
                </a:lnTo>
                <a:cubicBezTo>
                  <a:pt x="1719944" y="0"/>
                  <a:pt x="1734668" y="14724"/>
                  <a:pt x="1734668" y="32886"/>
                </a:cubicBezTo>
                <a:lnTo>
                  <a:pt x="1734668" y="460384"/>
                </a:lnTo>
                <a:cubicBezTo>
                  <a:pt x="1734668" y="478547"/>
                  <a:pt x="1719944" y="493270"/>
                  <a:pt x="1701781" y="493270"/>
                </a:cubicBezTo>
                <a:lnTo>
                  <a:pt x="32886" y="493270"/>
                </a:lnTo>
                <a:cubicBezTo>
                  <a:pt x="14724" y="493270"/>
                  <a:pt x="0" y="478547"/>
                  <a:pt x="0" y="460384"/>
                </a:cubicBezTo>
                <a:lnTo>
                  <a:pt x="0" y="32886"/>
                </a:lnTo>
                <a:cubicBezTo>
                  <a:pt x="0" y="14724"/>
                  <a:pt x="14724" y="0"/>
                  <a:pt x="32886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550819" y="3937942"/>
            <a:ext cx="1685341" cy="2301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95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2-5x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67261" y="4168135"/>
            <a:ext cx="1652456" cy="131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77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Binary Models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2327491" y="3872173"/>
            <a:ext cx="1734668" cy="493270"/>
          </a:xfrm>
          <a:custGeom>
            <a:avLst/>
            <a:gdLst/>
            <a:ahLst/>
            <a:cxnLst/>
            <a:rect l="l" t="t" r="r" b="b"/>
            <a:pathLst>
              <a:path w="1734668" h="493270">
                <a:moveTo>
                  <a:pt x="32886" y="0"/>
                </a:moveTo>
                <a:lnTo>
                  <a:pt x="1701781" y="0"/>
                </a:lnTo>
                <a:cubicBezTo>
                  <a:pt x="1719944" y="0"/>
                  <a:pt x="1734668" y="14724"/>
                  <a:pt x="1734668" y="32886"/>
                </a:cubicBezTo>
                <a:lnTo>
                  <a:pt x="1734668" y="460384"/>
                </a:lnTo>
                <a:cubicBezTo>
                  <a:pt x="1734668" y="478547"/>
                  <a:pt x="1719944" y="493270"/>
                  <a:pt x="1701781" y="493270"/>
                </a:cubicBezTo>
                <a:lnTo>
                  <a:pt x="32886" y="493270"/>
                </a:lnTo>
                <a:cubicBezTo>
                  <a:pt x="14724" y="493270"/>
                  <a:pt x="0" y="478547"/>
                  <a:pt x="0" y="460384"/>
                </a:cubicBezTo>
                <a:lnTo>
                  <a:pt x="0" y="32886"/>
                </a:lnTo>
                <a:cubicBezTo>
                  <a:pt x="0" y="14724"/>
                  <a:pt x="14724" y="0"/>
                  <a:pt x="32886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2352155" y="3937942"/>
            <a:ext cx="1685341" cy="2301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95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3-10x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2368597" y="4168135"/>
            <a:ext cx="1652456" cy="131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77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Text Configs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128827" y="3872173"/>
            <a:ext cx="1734668" cy="493270"/>
          </a:xfrm>
          <a:custGeom>
            <a:avLst/>
            <a:gdLst/>
            <a:ahLst/>
            <a:cxnLst/>
            <a:rect l="l" t="t" r="r" b="b"/>
            <a:pathLst>
              <a:path w="1734668" h="493270">
                <a:moveTo>
                  <a:pt x="32886" y="0"/>
                </a:moveTo>
                <a:lnTo>
                  <a:pt x="1701781" y="0"/>
                </a:lnTo>
                <a:cubicBezTo>
                  <a:pt x="1719944" y="0"/>
                  <a:pt x="1734668" y="14724"/>
                  <a:pt x="1734668" y="32886"/>
                </a:cubicBezTo>
                <a:lnTo>
                  <a:pt x="1734668" y="460384"/>
                </a:lnTo>
                <a:cubicBezTo>
                  <a:pt x="1734668" y="478547"/>
                  <a:pt x="1719944" y="493270"/>
                  <a:pt x="1701781" y="493270"/>
                </a:cubicBezTo>
                <a:lnTo>
                  <a:pt x="32886" y="493270"/>
                </a:lnTo>
                <a:cubicBezTo>
                  <a:pt x="14724" y="493270"/>
                  <a:pt x="0" y="478547"/>
                  <a:pt x="0" y="460384"/>
                </a:cubicBezTo>
                <a:lnTo>
                  <a:pt x="0" y="32886"/>
                </a:lnTo>
                <a:cubicBezTo>
                  <a:pt x="0" y="14724"/>
                  <a:pt x="14724" y="0"/>
                  <a:pt x="32886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4153491" y="3937942"/>
            <a:ext cx="1685341" cy="2301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95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2-8x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4169933" y="4168135"/>
            <a:ext cx="1652456" cy="131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77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Mixed Data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345289" y="4661405"/>
            <a:ext cx="5680831" cy="1463369"/>
          </a:xfrm>
          <a:custGeom>
            <a:avLst/>
            <a:gdLst/>
            <a:ahLst/>
            <a:cxnLst/>
            <a:rect l="l" t="t" r="r" b="b"/>
            <a:pathLst>
              <a:path w="5680831" h="1463369">
                <a:moveTo>
                  <a:pt x="0" y="0"/>
                </a:moveTo>
                <a:lnTo>
                  <a:pt x="5680831" y="0"/>
                </a:lnTo>
                <a:lnTo>
                  <a:pt x="5680831" y="1463369"/>
                </a:lnTo>
                <a:lnTo>
                  <a:pt x="0" y="1463369"/>
                </a:lnTo>
                <a:lnTo>
                  <a:pt x="0" y="0"/>
                </a:lnTo>
                <a:close/>
              </a:path>
            </a:pathLst>
          </a:custGeom>
          <a:solidFill>
            <a:srgbClr val="4A6E75">
              <a:alpha val="10196"/>
            </a:srgbClr>
          </a:solidFill>
          <a:ln/>
        </p:spPr>
      </p:sp>
      <p:sp>
        <p:nvSpPr>
          <p:cNvPr id="33" name="Shape 31"/>
          <p:cNvSpPr/>
          <p:nvPr/>
        </p:nvSpPr>
        <p:spPr>
          <a:xfrm>
            <a:off x="345289" y="4661405"/>
            <a:ext cx="32885" cy="1463369"/>
          </a:xfrm>
          <a:custGeom>
            <a:avLst/>
            <a:gdLst/>
            <a:ahLst/>
            <a:cxnLst/>
            <a:rect l="l" t="t" r="r" b="b"/>
            <a:pathLst>
              <a:path w="32885" h="1463369">
                <a:moveTo>
                  <a:pt x="0" y="0"/>
                </a:moveTo>
                <a:lnTo>
                  <a:pt x="32885" y="0"/>
                </a:lnTo>
                <a:lnTo>
                  <a:pt x="32885" y="1463369"/>
                </a:lnTo>
                <a:lnTo>
                  <a:pt x="0" y="1463369"/>
                </a:lnTo>
                <a:lnTo>
                  <a:pt x="0" y="0"/>
                </a:ln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34" name="Shape 32"/>
          <p:cNvSpPr/>
          <p:nvPr/>
        </p:nvSpPr>
        <p:spPr>
          <a:xfrm>
            <a:off x="526155" y="4825829"/>
            <a:ext cx="394616" cy="394616"/>
          </a:xfrm>
          <a:custGeom>
            <a:avLst/>
            <a:gdLst/>
            <a:ahLst/>
            <a:cxnLst/>
            <a:rect l="l" t="t" r="r" b="b"/>
            <a:pathLst>
              <a:path w="394616" h="394616">
                <a:moveTo>
                  <a:pt x="65771" y="0"/>
                </a:moveTo>
                <a:lnTo>
                  <a:pt x="328846" y="0"/>
                </a:lnTo>
                <a:cubicBezTo>
                  <a:pt x="365170" y="0"/>
                  <a:pt x="394616" y="29447"/>
                  <a:pt x="394616" y="65771"/>
                </a:cubicBezTo>
                <a:lnTo>
                  <a:pt x="394616" y="328846"/>
                </a:lnTo>
                <a:cubicBezTo>
                  <a:pt x="394616" y="365170"/>
                  <a:pt x="365170" y="394616"/>
                  <a:pt x="328846" y="394616"/>
                </a:cubicBezTo>
                <a:lnTo>
                  <a:pt x="65771" y="394616"/>
                </a:lnTo>
                <a:cubicBezTo>
                  <a:pt x="29447" y="394616"/>
                  <a:pt x="0" y="365170"/>
                  <a:pt x="0" y="328846"/>
                </a:cubicBezTo>
                <a:lnTo>
                  <a:pt x="0" y="65771"/>
                </a:lnTo>
                <a:cubicBezTo>
                  <a:pt x="0" y="29447"/>
                  <a:pt x="29447" y="0"/>
                  <a:pt x="65771" y="0"/>
                </a:cubicBezTo>
                <a:close/>
              </a:path>
            </a:pathLst>
          </a:custGeom>
          <a:solidFill>
            <a:srgbClr val="5E81AC">
              <a:alpha val="30196"/>
            </a:srgbClr>
          </a:solidFill>
          <a:ln/>
        </p:spPr>
      </p:sp>
      <p:sp>
        <p:nvSpPr>
          <p:cNvPr id="35" name="Shape 33"/>
          <p:cNvSpPr/>
          <p:nvPr/>
        </p:nvSpPr>
        <p:spPr>
          <a:xfrm>
            <a:off x="641252" y="4940925"/>
            <a:ext cx="164423" cy="164423"/>
          </a:xfrm>
          <a:custGeom>
            <a:avLst/>
            <a:gdLst/>
            <a:ahLst/>
            <a:cxnLst/>
            <a:rect l="l" t="t" r="r" b="b"/>
            <a:pathLst>
              <a:path w="164423" h="164423">
                <a:moveTo>
                  <a:pt x="21163" y="73380"/>
                </a:moveTo>
                <a:cubicBezTo>
                  <a:pt x="25434" y="43514"/>
                  <a:pt x="51158" y="20553"/>
                  <a:pt x="82212" y="20553"/>
                </a:cubicBezTo>
                <a:cubicBezTo>
                  <a:pt x="99232" y="20553"/>
                  <a:pt x="114647" y="27457"/>
                  <a:pt x="125822" y="38601"/>
                </a:cubicBezTo>
                <a:cubicBezTo>
                  <a:pt x="125887" y="38665"/>
                  <a:pt x="125951" y="38729"/>
                  <a:pt x="126015" y="38794"/>
                </a:cubicBezTo>
                <a:lnTo>
                  <a:pt x="128456" y="41106"/>
                </a:lnTo>
                <a:lnTo>
                  <a:pt x="113073" y="41106"/>
                </a:lnTo>
                <a:cubicBezTo>
                  <a:pt x="107389" y="41106"/>
                  <a:pt x="102797" y="45698"/>
                  <a:pt x="102797" y="51382"/>
                </a:cubicBezTo>
                <a:cubicBezTo>
                  <a:pt x="102797" y="57067"/>
                  <a:pt x="107389" y="61659"/>
                  <a:pt x="113073" y="61659"/>
                </a:cubicBezTo>
                <a:lnTo>
                  <a:pt x="154179" y="61659"/>
                </a:lnTo>
                <a:cubicBezTo>
                  <a:pt x="159863" y="61659"/>
                  <a:pt x="164456" y="57067"/>
                  <a:pt x="164456" y="51382"/>
                </a:cubicBezTo>
                <a:lnTo>
                  <a:pt x="164456" y="10276"/>
                </a:lnTo>
                <a:cubicBezTo>
                  <a:pt x="164456" y="4592"/>
                  <a:pt x="159863" y="0"/>
                  <a:pt x="154179" y="0"/>
                </a:cubicBezTo>
                <a:cubicBezTo>
                  <a:pt x="148495" y="0"/>
                  <a:pt x="143903" y="4592"/>
                  <a:pt x="143903" y="10276"/>
                </a:cubicBezTo>
                <a:lnTo>
                  <a:pt x="143903" y="27425"/>
                </a:lnTo>
                <a:lnTo>
                  <a:pt x="140274" y="23989"/>
                </a:lnTo>
                <a:cubicBezTo>
                  <a:pt x="125405" y="9185"/>
                  <a:pt x="104852" y="0"/>
                  <a:pt x="82212" y="0"/>
                </a:cubicBezTo>
                <a:cubicBezTo>
                  <a:pt x="40785" y="0"/>
                  <a:pt x="6519" y="30637"/>
                  <a:pt x="835" y="70490"/>
                </a:cubicBezTo>
                <a:cubicBezTo>
                  <a:pt x="32" y="76110"/>
                  <a:pt x="3918" y="81313"/>
                  <a:pt x="9538" y="82115"/>
                </a:cubicBezTo>
                <a:cubicBezTo>
                  <a:pt x="15158" y="82918"/>
                  <a:pt x="20360" y="79000"/>
                  <a:pt x="21163" y="73413"/>
                </a:cubicBezTo>
                <a:close/>
                <a:moveTo>
                  <a:pt x="163589" y="93933"/>
                </a:moveTo>
                <a:cubicBezTo>
                  <a:pt x="164391" y="88313"/>
                  <a:pt x="160473" y="83111"/>
                  <a:pt x="154886" y="82308"/>
                </a:cubicBezTo>
                <a:cubicBezTo>
                  <a:pt x="149298" y="81505"/>
                  <a:pt x="144063" y="85423"/>
                  <a:pt x="143260" y="91011"/>
                </a:cubicBezTo>
                <a:cubicBezTo>
                  <a:pt x="138989" y="120877"/>
                  <a:pt x="113266" y="143838"/>
                  <a:pt x="82212" y="143838"/>
                </a:cubicBezTo>
                <a:cubicBezTo>
                  <a:pt x="65191" y="143838"/>
                  <a:pt x="49777" y="136934"/>
                  <a:pt x="38601" y="125790"/>
                </a:cubicBezTo>
                <a:cubicBezTo>
                  <a:pt x="38537" y="125726"/>
                  <a:pt x="38473" y="125662"/>
                  <a:pt x="38408" y="125598"/>
                </a:cubicBezTo>
                <a:lnTo>
                  <a:pt x="35968" y="123285"/>
                </a:lnTo>
                <a:lnTo>
                  <a:pt x="51350" y="123285"/>
                </a:lnTo>
                <a:cubicBezTo>
                  <a:pt x="57034" y="123285"/>
                  <a:pt x="61627" y="118693"/>
                  <a:pt x="61627" y="113009"/>
                </a:cubicBezTo>
                <a:cubicBezTo>
                  <a:pt x="61627" y="107325"/>
                  <a:pt x="57034" y="102733"/>
                  <a:pt x="51350" y="102733"/>
                </a:cubicBezTo>
                <a:lnTo>
                  <a:pt x="10276" y="102765"/>
                </a:lnTo>
                <a:cubicBezTo>
                  <a:pt x="7547" y="102765"/>
                  <a:pt x="4913" y="103857"/>
                  <a:pt x="2987" y="105815"/>
                </a:cubicBezTo>
                <a:cubicBezTo>
                  <a:pt x="1060" y="107774"/>
                  <a:pt x="-32" y="110376"/>
                  <a:pt x="0" y="113137"/>
                </a:cubicBezTo>
                <a:lnTo>
                  <a:pt x="321" y="153922"/>
                </a:lnTo>
                <a:cubicBezTo>
                  <a:pt x="353" y="159606"/>
                  <a:pt x="5010" y="164167"/>
                  <a:pt x="10694" y="164102"/>
                </a:cubicBezTo>
                <a:cubicBezTo>
                  <a:pt x="16378" y="164038"/>
                  <a:pt x="20938" y="159414"/>
                  <a:pt x="20874" y="153730"/>
                </a:cubicBezTo>
                <a:lnTo>
                  <a:pt x="20746" y="137191"/>
                </a:lnTo>
                <a:lnTo>
                  <a:pt x="24182" y="140434"/>
                </a:lnTo>
                <a:cubicBezTo>
                  <a:pt x="39051" y="155239"/>
                  <a:pt x="59571" y="164423"/>
                  <a:pt x="82212" y="164423"/>
                </a:cubicBezTo>
                <a:cubicBezTo>
                  <a:pt x="123639" y="164423"/>
                  <a:pt x="157904" y="133787"/>
                  <a:pt x="163589" y="93933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36" name="Text 34"/>
          <p:cNvSpPr/>
          <p:nvPr/>
        </p:nvSpPr>
        <p:spPr>
          <a:xfrm>
            <a:off x="1019425" y="4908040"/>
            <a:ext cx="1455148" cy="2301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5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Parallel Processing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526155" y="5319099"/>
            <a:ext cx="5393090" cy="3781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06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Multi-threaded compression and processing</a:t>
            </a:r>
            <a:pPr>
              <a:lnSpc>
                <a:spcPct val="140000"/>
              </a:lnSpc>
            </a:pPr>
            <a:r>
              <a:rPr lang="en-US" sz="906" dirty="0">
                <a:solidFill>
                  <a:srgbClr val="D8DEE9">
                    <a:alpha val="9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with configurable worker pools, maximizing throughput for batch operations and large file handling.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526155" y="5808259"/>
            <a:ext cx="164423" cy="131539"/>
          </a:xfrm>
          <a:custGeom>
            <a:avLst/>
            <a:gdLst/>
            <a:ahLst/>
            <a:cxnLst/>
            <a:rect l="l" t="t" r="r" b="b"/>
            <a:pathLst>
              <a:path w="164423" h="131539">
                <a:moveTo>
                  <a:pt x="106850" y="54080"/>
                </a:moveTo>
                <a:cubicBezTo>
                  <a:pt x="109984" y="53232"/>
                  <a:pt x="113272" y="54722"/>
                  <a:pt x="114685" y="57625"/>
                </a:cubicBezTo>
                <a:lnTo>
                  <a:pt x="119464" y="67285"/>
                </a:lnTo>
                <a:cubicBezTo>
                  <a:pt x="122110" y="67645"/>
                  <a:pt x="124705" y="68364"/>
                  <a:pt x="127146" y="69366"/>
                </a:cubicBezTo>
                <a:lnTo>
                  <a:pt x="136137" y="63380"/>
                </a:lnTo>
                <a:cubicBezTo>
                  <a:pt x="138835" y="61582"/>
                  <a:pt x="142406" y="61941"/>
                  <a:pt x="144693" y="64228"/>
                </a:cubicBezTo>
                <a:lnTo>
                  <a:pt x="149625" y="69161"/>
                </a:lnTo>
                <a:cubicBezTo>
                  <a:pt x="151912" y="71447"/>
                  <a:pt x="152272" y="75044"/>
                  <a:pt x="150473" y="77716"/>
                </a:cubicBezTo>
                <a:lnTo>
                  <a:pt x="144487" y="86682"/>
                </a:lnTo>
                <a:cubicBezTo>
                  <a:pt x="144975" y="87889"/>
                  <a:pt x="145412" y="89148"/>
                  <a:pt x="145772" y="90459"/>
                </a:cubicBezTo>
                <a:cubicBezTo>
                  <a:pt x="146131" y="91769"/>
                  <a:pt x="146363" y="93053"/>
                  <a:pt x="146542" y="94364"/>
                </a:cubicBezTo>
                <a:lnTo>
                  <a:pt x="156228" y="99142"/>
                </a:lnTo>
                <a:cubicBezTo>
                  <a:pt x="159131" y="100581"/>
                  <a:pt x="160621" y="103869"/>
                  <a:pt x="159773" y="106978"/>
                </a:cubicBezTo>
                <a:lnTo>
                  <a:pt x="157975" y="113709"/>
                </a:lnTo>
                <a:cubicBezTo>
                  <a:pt x="157127" y="116818"/>
                  <a:pt x="154224" y="118924"/>
                  <a:pt x="150987" y="118719"/>
                </a:cubicBezTo>
                <a:lnTo>
                  <a:pt x="140197" y="118025"/>
                </a:lnTo>
                <a:cubicBezTo>
                  <a:pt x="138578" y="120106"/>
                  <a:pt x="136703" y="122033"/>
                  <a:pt x="134570" y="123677"/>
                </a:cubicBezTo>
                <a:lnTo>
                  <a:pt x="135264" y="134442"/>
                </a:lnTo>
                <a:cubicBezTo>
                  <a:pt x="135470" y="137679"/>
                  <a:pt x="133363" y="140608"/>
                  <a:pt x="130254" y="141430"/>
                </a:cubicBezTo>
                <a:lnTo>
                  <a:pt x="123523" y="143228"/>
                </a:lnTo>
                <a:cubicBezTo>
                  <a:pt x="120389" y="144076"/>
                  <a:pt x="117126" y="142586"/>
                  <a:pt x="115687" y="139683"/>
                </a:cubicBezTo>
                <a:lnTo>
                  <a:pt x="110909" y="130023"/>
                </a:lnTo>
                <a:cubicBezTo>
                  <a:pt x="108263" y="129663"/>
                  <a:pt x="105668" y="128944"/>
                  <a:pt x="103227" y="127942"/>
                </a:cubicBezTo>
                <a:lnTo>
                  <a:pt x="94235" y="133928"/>
                </a:lnTo>
                <a:cubicBezTo>
                  <a:pt x="91538" y="135726"/>
                  <a:pt x="87967" y="135367"/>
                  <a:pt x="85680" y="133080"/>
                </a:cubicBezTo>
                <a:lnTo>
                  <a:pt x="80747" y="128148"/>
                </a:lnTo>
                <a:cubicBezTo>
                  <a:pt x="78461" y="125861"/>
                  <a:pt x="78101" y="122290"/>
                  <a:pt x="79900" y="119592"/>
                </a:cubicBezTo>
                <a:lnTo>
                  <a:pt x="85886" y="110600"/>
                </a:lnTo>
                <a:cubicBezTo>
                  <a:pt x="85397" y="109393"/>
                  <a:pt x="84961" y="108134"/>
                  <a:pt x="84601" y="106824"/>
                </a:cubicBezTo>
                <a:cubicBezTo>
                  <a:pt x="84241" y="105514"/>
                  <a:pt x="84010" y="104203"/>
                  <a:pt x="83830" y="102919"/>
                </a:cubicBezTo>
                <a:lnTo>
                  <a:pt x="74145" y="98140"/>
                </a:lnTo>
                <a:cubicBezTo>
                  <a:pt x="71242" y="96702"/>
                  <a:pt x="69777" y="93413"/>
                  <a:pt x="70599" y="90304"/>
                </a:cubicBezTo>
                <a:lnTo>
                  <a:pt x="72398" y="83573"/>
                </a:lnTo>
                <a:cubicBezTo>
                  <a:pt x="73246" y="80465"/>
                  <a:pt x="76149" y="78358"/>
                  <a:pt x="79386" y="78564"/>
                </a:cubicBezTo>
                <a:lnTo>
                  <a:pt x="90150" y="79257"/>
                </a:lnTo>
                <a:cubicBezTo>
                  <a:pt x="91769" y="77176"/>
                  <a:pt x="93644" y="75249"/>
                  <a:pt x="95777" y="73605"/>
                </a:cubicBezTo>
                <a:lnTo>
                  <a:pt x="95083" y="62866"/>
                </a:lnTo>
                <a:cubicBezTo>
                  <a:pt x="94877" y="59629"/>
                  <a:pt x="96984" y="56700"/>
                  <a:pt x="100093" y="55878"/>
                </a:cubicBezTo>
                <a:lnTo>
                  <a:pt x="106824" y="54080"/>
                </a:lnTo>
                <a:close/>
                <a:moveTo>
                  <a:pt x="115199" y="87350"/>
                </a:moveTo>
                <a:cubicBezTo>
                  <a:pt x="108960" y="87357"/>
                  <a:pt x="103901" y="92428"/>
                  <a:pt x="103908" y="98667"/>
                </a:cubicBezTo>
                <a:cubicBezTo>
                  <a:pt x="103915" y="104906"/>
                  <a:pt x="108986" y="109965"/>
                  <a:pt x="115225" y="109958"/>
                </a:cubicBezTo>
                <a:cubicBezTo>
                  <a:pt x="121464" y="109951"/>
                  <a:pt x="126523" y="104880"/>
                  <a:pt x="126516" y="98641"/>
                </a:cubicBezTo>
                <a:cubicBezTo>
                  <a:pt x="126509" y="92402"/>
                  <a:pt x="121438" y="87343"/>
                  <a:pt x="115199" y="87350"/>
                </a:cubicBezTo>
                <a:close/>
                <a:moveTo>
                  <a:pt x="57779" y="-11689"/>
                </a:moveTo>
                <a:lnTo>
                  <a:pt x="64511" y="-9891"/>
                </a:lnTo>
                <a:cubicBezTo>
                  <a:pt x="67619" y="-9043"/>
                  <a:pt x="69726" y="-6114"/>
                  <a:pt x="69520" y="-2903"/>
                </a:cubicBezTo>
                <a:lnTo>
                  <a:pt x="68827" y="7836"/>
                </a:lnTo>
                <a:cubicBezTo>
                  <a:pt x="70959" y="9480"/>
                  <a:pt x="72834" y="11381"/>
                  <a:pt x="74453" y="13488"/>
                </a:cubicBezTo>
                <a:lnTo>
                  <a:pt x="85243" y="12794"/>
                </a:lnTo>
                <a:cubicBezTo>
                  <a:pt x="88455" y="12589"/>
                  <a:pt x="91383" y="14695"/>
                  <a:pt x="92231" y="17804"/>
                </a:cubicBezTo>
                <a:lnTo>
                  <a:pt x="94030" y="24535"/>
                </a:lnTo>
                <a:cubicBezTo>
                  <a:pt x="94852" y="27644"/>
                  <a:pt x="93387" y="30932"/>
                  <a:pt x="90484" y="32371"/>
                </a:cubicBezTo>
                <a:lnTo>
                  <a:pt x="80799" y="37149"/>
                </a:lnTo>
                <a:cubicBezTo>
                  <a:pt x="80619" y="38460"/>
                  <a:pt x="80362" y="39770"/>
                  <a:pt x="80028" y="41054"/>
                </a:cubicBezTo>
                <a:cubicBezTo>
                  <a:pt x="79694" y="42339"/>
                  <a:pt x="79232" y="43624"/>
                  <a:pt x="78743" y="44831"/>
                </a:cubicBezTo>
                <a:lnTo>
                  <a:pt x="84729" y="53823"/>
                </a:lnTo>
                <a:cubicBezTo>
                  <a:pt x="86528" y="56521"/>
                  <a:pt x="86168" y="60092"/>
                  <a:pt x="83882" y="62378"/>
                </a:cubicBezTo>
                <a:lnTo>
                  <a:pt x="78949" y="67311"/>
                </a:lnTo>
                <a:cubicBezTo>
                  <a:pt x="76662" y="69597"/>
                  <a:pt x="73091" y="69957"/>
                  <a:pt x="70394" y="68159"/>
                </a:cubicBezTo>
                <a:lnTo>
                  <a:pt x="61402" y="62173"/>
                </a:lnTo>
                <a:cubicBezTo>
                  <a:pt x="58961" y="63175"/>
                  <a:pt x="56366" y="63894"/>
                  <a:pt x="53720" y="64254"/>
                </a:cubicBezTo>
                <a:lnTo>
                  <a:pt x="48942" y="73913"/>
                </a:lnTo>
                <a:cubicBezTo>
                  <a:pt x="47503" y="76817"/>
                  <a:pt x="44214" y="78281"/>
                  <a:pt x="41106" y="77459"/>
                </a:cubicBezTo>
                <a:lnTo>
                  <a:pt x="34375" y="75660"/>
                </a:lnTo>
                <a:cubicBezTo>
                  <a:pt x="31240" y="74813"/>
                  <a:pt x="29159" y="71884"/>
                  <a:pt x="29365" y="68672"/>
                </a:cubicBezTo>
                <a:lnTo>
                  <a:pt x="30059" y="57908"/>
                </a:lnTo>
                <a:cubicBezTo>
                  <a:pt x="27926" y="56264"/>
                  <a:pt x="26051" y="54363"/>
                  <a:pt x="24432" y="52256"/>
                </a:cubicBezTo>
                <a:lnTo>
                  <a:pt x="13642" y="52949"/>
                </a:lnTo>
                <a:cubicBezTo>
                  <a:pt x="10431" y="53155"/>
                  <a:pt x="7502" y="51048"/>
                  <a:pt x="6654" y="47940"/>
                </a:cubicBezTo>
                <a:lnTo>
                  <a:pt x="4856" y="41209"/>
                </a:lnTo>
                <a:cubicBezTo>
                  <a:pt x="4034" y="38100"/>
                  <a:pt x="5498" y="34812"/>
                  <a:pt x="8401" y="33373"/>
                </a:cubicBezTo>
                <a:lnTo>
                  <a:pt x="18087" y="28594"/>
                </a:lnTo>
                <a:cubicBezTo>
                  <a:pt x="18266" y="27284"/>
                  <a:pt x="18523" y="25999"/>
                  <a:pt x="18857" y="24689"/>
                </a:cubicBezTo>
                <a:cubicBezTo>
                  <a:pt x="19217" y="23379"/>
                  <a:pt x="19628" y="22120"/>
                  <a:pt x="20142" y="20913"/>
                </a:cubicBezTo>
                <a:lnTo>
                  <a:pt x="14156" y="11946"/>
                </a:lnTo>
                <a:cubicBezTo>
                  <a:pt x="12357" y="9249"/>
                  <a:pt x="12717" y="5678"/>
                  <a:pt x="15004" y="3391"/>
                </a:cubicBezTo>
                <a:lnTo>
                  <a:pt x="19936" y="-1541"/>
                </a:lnTo>
                <a:cubicBezTo>
                  <a:pt x="22223" y="-3828"/>
                  <a:pt x="25794" y="-4188"/>
                  <a:pt x="28492" y="-2389"/>
                </a:cubicBezTo>
                <a:lnTo>
                  <a:pt x="37483" y="3597"/>
                </a:lnTo>
                <a:cubicBezTo>
                  <a:pt x="39924" y="2595"/>
                  <a:pt x="42519" y="1875"/>
                  <a:pt x="45165" y="1516"/>
                </a:cubicBezTo>
                <a:lnTo>
                  <a:pt x="49944" y="-8144"/>
                </a:lnTo>
                <a:cubicBezTo>
                  <a:pt x="51382" y="-11047"/>
                  <a:pt x="54645" y="-12512"/>
                  <a:pt x="57779" y="-11689"/>
                </a:cubicBezTo>
                <a:close/>
                <a:moveTo>
                  <a:pt x="49430" y="21581"/>
                </a:moveTo>
                <a:cubicBezTo>
                  <a:pt x="43191" y="21581"/>
                  <a:pt x="38126" y="26646"/>
                  <a:pt x="38126" y="32885"/>
                </a:cubicBezTo>
                <a:cubicBezTo>
                  <a:pt x="38126" y="39124"/>
                  <a:pt x="43191" y="44189"/>
                  <a:pt x="49430" y="44189"/>
                </a:cubicBezTo>
                <a:cubicBezTo>
                  <a:pt x="55669" y="44189"/>
                  <a:pt x="60734" y="39124"/>
                  <a:pt x="60734" y="32885"/>
                </a:cubicBezTo>
                <a:cubicBezTo>
                  <a:pt x="60734" y="26646"/>
                  <a:pt x="55669" y="21581"/>
                  <a:pt x="49430" y="21581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39" name="Text 37"/>
          <p:cNvSpPr/>
          <p:nvPr/>
        </p:nvSpPr>
        <p:spPr>
          <a:xfrm>
            <a:off x="756348" y="5791817"/>
            <a:ext cx="2055293" cy="1644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6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Configurable workers: </a:t>
            </a:r>
            <a:pPr>
              <a:lnSpc>
                <a:spcPct val="120000"/>
              </a:lnSpc>
            </a:pPr>
            <a:r>
              <a:rPr lang="en-US" sz="906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MAX_WORKERS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164510" y="1122190"/>
            <a:ext cx="5689052" cy="2869189"/>
          </a:xfrm>
          <a:custGeom>
            <a:avLst/>
            <a:gdLst/>
            <a:ahLst/>
            <a:cxnLst/>
            <a:rect l="l" t="t" r="r" b="b"/>
            <a:pathLst>
              <a:path w="5689052" h="2869189">
                <a:moveTo>
                  <a:pt x="0" y="0"/>
                </a:moveTo>
                <a:lnTo>
                  <a:pt x="5689052" y="0"/>
                </a:lnTo>
                <a:lnTo>
                  <a:pt x="5689052" y="2869189"/>
                </a:lnTo>
                <a:lnTo>
                  <a:pt x="0" y="2869189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5E81AC">
                  <a:alpha val="20000"/>
                </a:srgbClr>
              </a:gs>
              <a:gs pos="100000">
                <a:srgbClr val="4A6E75">
                  <a:alpha val="10000"/>
                </a:srgbClr>
              </a:gs>
            </a:gsLst>
            <a:lin ang="2700000" scaled="1"/>
          </a:gradFill>
          <a:ln w="12700">
            <a:solidFill>
              <a:srgbClr val="5E81AC">
                <a:alpha val="40000"/>
              </a:srgbClr>
            </a:solidFill>
            <a:prstDash val="solid"/>
          </a:ln>
        </p:spPr>
      </p:sp>
      <p:sp>
        <p:nvSpPr>
          <p:cNvPr id="41" name="Shape 39"/>
          <p:cNvSpPr/>
          <p:nvPr/>
        </p:nvSpPr>
        <p:spPr>
          <a:xfrm>
            <a:off x="6343321" y="1323609"/>
            <a:ext cx="184976" cy="164423"/>
          </a:xfrm>
          <a:custGeom>
            <a:avLst/>
            <a:gdLst/>
            <a:ahLst/>
            <a:cxnLst/>
            <a:rect l="l" t="t" r="r" b="b"/>
            <a:pathLst>
              <a:path w="184976" h="164423">
                <a:moveTo>
                  <a:pt x="99393" y="-6070"/>
                </a:moveTo>
                <a:cubicBezTo>
                  <a:pt x="98076" y="-8639"/>
                  <a:pt x="95411" y="-10276"/>
                  <a:pt x="92520" y="-10276"/>
                </a:cubicBezTo>
                <a:cubicBezTo>
                  <a:pt x="89630" y="-10276"/>
                  <a:pt x="86965" y="-8639"/>
                  <a:pt x="85648" y="-6070"/>
                </a:cubicBezTo>
                <a:lnTo>
                  <a:pt x="62012" y="40239"/>
                </a:lnTo>
                <a:lnTo>
                  <a:pt x="10662" y="48396"/>
                </a:lnTo>
                <a:cubicBezTo>
                  <a:pt x="7804" y="48845"/>
                  <a:pt x="5427" y="50869"/>
                  <a:pt x="4528" y="53630"/>
                </a:cubicBezTo>
                <a:cubicBezTo>
                  <a:pt x="3629" y="56392"/>
                  <a:pt x="4367" y="59411"/>
                  <a:pt x="6391" y="61466"/>
                </a:cubicBezTo>
                <a:lnTo>
                  <a:pt x="43129" y="98237"/>
                </a:lnTo>
                <a:lnTo>
                  <a:pt x="35036" y="149587"/>
                </a:lnTo>
                <a:cubicBezTo>
                  <a:pt x="34587" y="152445"/>
                  <a:pt x="35775" y="155335"/>
                  <a:pt x="38119" y="157037"/>
                </a:cubicBezTo>
                <a:cubicBezTo>
                  <a:pt x="40464" y="158739"/>
                  <a:pt x="43547" y="158996"/>
                  <a:pt x="46148" y="157680"/>
                </a:cubicBezTo>
                <a:lnTo>
                  <a:pt x="92520" y="134108"/>
                </a:lnTo>
                <a:lnTo>
                  <a:pt x="138861" y="157680"/>
                </a:lnTo>
                <a:cubicBezTo>
                  <a:pt x="141430" y="158996"/>
                  <a:pt x="144545" y="158739"/>
                  <a:pt x="146889" y="157037"/>
                </a:cubicBezTo>
                <a:cubicBezTo>
                  <a:pt x="149234" y="155335"/>
                  <a:pt x="150422" y="152477"/>
                  <a:pt x="149972" y="149587"/>
                </a:cubicBezTo>
                <a:lnTo>
                  <a:pt x="141847" y="98237"/>
                </a:lnTo>
                <a:lnTo>
                  <a:pt x="178586" y="61466"/>
                </a:lnTo>
                <a:cubicBezTo>
                  <a:pt x="180641" y="59411"/>
                  <a:pt x="181348" y="56392"/>
                  <a:pt x="180448" y="53630"/>
                </a:cubicBezTo>
                <a:cubicBezTo>
                  <a:pt x="179549" y="50869"/>
                  <a:pt x="177205" y="48845"/>
                  <a:pt x="174315" y="48396"/>
                </a:cubicBezTo>
                <a:lnTo>
                  <a:pt x="122996" y="40239"/>
                </a:lnTo>
                <a:lnTo>
                  <a:pt x="99393" y="-6070"/>
                </a:ln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42" name="Text 40"/>
          <p:cNvSpPr/>
          <p:nvPr/>
        </p:nvSpPr>
        <p:spPr>
          <a:xfrm>
            <a:off x="6538573" y="1290724"/>
            <a:ext cx="5228666" cy="2301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5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Capabilities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333044" y="1652456"/>
            <a:ext cx="263078" cy="263078"/>
          </a:xfrm>
          <a:custGeom>
            <a:avLst/>
            <a:gdLst/>
            <a:ahLst/>
            <a:cxnLst/>
            <a:rect l="l" t="t" r="r" b="b"/>
            <a:pathLst>
              <a:path w="263078" h="263078">
                <a:moveTo>
                  <a:pt x="65769" y="0"/>
                </a:moveTo>
                <a:lnTo>
                  <a:pt x="197308" y="0"/>
                </a:lnTo>
                <a:cubicBezTo>
                  <a:pt x="233632" y="0"/>
                  <a:pt x="263078" y="29446"/>
                  <a:pt x="263078" y="65769"/>
                </a:cubicBezTo>
                <a:lnTo>
                  <a:pt x="263078" y="197308"/>
                </a:lnTo>
                <a:cubicBezTo>
                  <a:pt x="263078" y="233632"/>
                  <a:pt x="233632" y="263078"/>
                  <a:pt x="197308" y="263078"/>
                </a:cubicBezTo>
                <a:lnTo>
                  <a:pt x="65769" y="263078"/>
                </a:lnTo>
                <a:cubicBezTo>
                  <a:pt x="29446" y="263078"/>
                  <a:pt x="0" y="233632"/>
                  <a:pt x="0" y="197308"/>
                </a:cubicBezTo>
                <a:lnTo>
                  <a:pt x="0" y="65769"/>
                </a:lnTo>
                <a:cubicBezTo>
                  <a:pt x="0" y="29470"/>
                  <a:pt x="29470" y="0"/>
                  <a:pt x="65769" y="0"/>
                </a:cubicBezTo>
                <a:close/>
              </a:path>
            </a:pathLst>
          </a:custGeom>
          <a:solidFill>
            <a:srgbClr val="5E81AC">
              <a:alpha val="30196"/>
            </a:srgbClr>
          </a:solidFill>
          <a:ln/>
        </p:spPr>
      </p:sp>
      <p:sp>
        <p:nvSpPr>
          <p:cNvPr id="44" name="Shape 42"/>
          <p:cNvSpPr/>
          <p:nvPr/>
        </p:nvSpPr>
        <p:spPr>
          <a:xfrm>
            <a:off x="6407035" y="1718225"/>
            <a:ext cx="115096" cy="131539"/>
          </a:xfrm>
          <a:custGeom>
            <a:avLst/>
            <a:gdLst/>
            <a:ahLst/>
            <a:cxnLst/>
            <a:rect l="l" t="t" r="r" b="b"/>
            <a:pathLst>
              <a:path w="115096" h="131539">
                <a:moveTo>
                  <a:pt x="115096" y="52872"/>
                </a:moveTo>
                <a:cubicBezTo>
                  <a:pt x="111294" y="55390"/>
                  <a:pt x="106927" y="57420"/>
                  <a:pt x="102379" y="59038"/>
                </a:cubicBezTo>
                <a:cubicBezTo>
                  <a:pt x="90304" y="63354"/>
                  <a:pt x="74453" y="65769"/>
                  <a:pt x="57548" y="65769"/>
                </a:cubicBezTo>
                <a:cubicBezTo>
                  <a:pt x="40643" y="65769"/>
                  <a:pt x="24766" y="63329"/>
                  <a:pt x="12717" y="59038"/>
                </a:cubicBezTo>
                <a:cubicBezTo>
                  <a:pt x="8195" y="57420"/>
                  <a:pt x="3802" y="55390"/>
                  <a:pt x="0" y="52872"/>
                </a:cubicBezTo>
                <a:lnTo>
                  <a:pt x="0" y="73991"/>
                </a:lnTo>
                <a:cubicBezTo>
                  <a:pt x="0" y="85346"/>
                  <a:pt x="25768" y="94543"/>
                  <a:pt x="57548" y="94543"/>
                </a:cubicBezTo>
                <a:cubicBezTo>
                  <a:pt x="89328" y="94543"/>
                  <a:pt x="115096" y="85346"/>
                  <a:pt x="115096" y="73991"/>
                </a:cubicBezTo>
                <a:lnTo>
                  <a:pt x="115096" y="52872"/>
                </a:lnTo>
                <a:close/>
                <a:moveTo>
                  <a:pt x="115096" y="32885"/>
                </a:moveTo>
                <a:lnTo>
                  <a:pt x="115096" y="20553"/>
                </a:lnTo>
                <a:cubicBezTo>
                  <a:pt x="115096" y="9197"/>
                  <a:pt x="89328" y="0"/>
                  <a:pt x="57548" y="0"/>
                </a:cubicBezTo>
                <a:cubicBezTo>
                  <a:pt x="25768" y="0"/>
                  <a:pt x="0" y="9197"/>
                  <a:pt x="0" y="20553"/>
                </a:cubicBezTo>
                <a:lnTo>
                  <a:pt x="0" y="32885"/>
                </a:lnTo>
                <a:cubicBezTo>
                  <a:pt x="0" y="44240"/>
                  <a:pt x="25768" y="53438"/>
                  <a:pt x="57548" y="53438"/>
                </a:cubicBezTo>
                <a:cubicBezTo>
                  <a:pt x="89328" y="53438"/>
                  <a:pt x="115096" y="44240"/>
                  <a:pt x="115096" y="32885"/>
                </a:cubicBezTo>
                <a:close/>
                <a:moveTo>
                  <a:pt x="102379" y="100144"/>
                </a:moveTo>
                <a:cubicBezTo>
                  <a:pt x="90330" y="104435"/>
                  <a:pt x="74479" y="106875"/>
                  <a:pt x="57548" y="106875"/>
                </a:cubicBezTo>
                <a:cubicBezTo>
                  <a:pt x="40618" y="106875"/>
                  <a:pt x="24766" y="104435"/>
                  <a:pt x="12717" y="100144"/>
                </a:cubicBezTo>
                <a:cubicBezTo>
                  <a:pt x="8195" y="98526"/>
                  <a:pt x="3802" y="96496"/>
                  <a:pt x="0" y="93978"/>
                </a:cubicBezTo>
                <a:lnTo>
                  <a:pt x="0" y="110986"/>
                </a:lnTo>
                <a:cubicBezTo>
                  <a:pt x="0" y="122341"/>
                  <a:pt x="25768" y="131539"/>
                  <a:pt x="57548" y="131539"/>
                </a:cubicBezTo>
                <a:cubicBezTo>
                  <a:pt x="89328" y="131539"/>
                  <a:pt x="115096" y="122341"/>
                  <a:pt x="115096" y="110986"/>
                </a:cubicBezTo>
                <a:lnTo>
                  <a:pt x="115096" y="93978"/>
                </a:lnTo>
                <a:cubicBezTo>
                  <a:pt x="111294" y="96496"/>
                  <a:pt x="106927" y="98526"/>
                  <a:pt x="102379" y="100144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45" name="Text 43"/>
          <p:cNvSpPr/>
          <p:nvPr/>
        </p:nvSpPr>
        <p:spPr>
          <a:xfrm>
            <a:off x="6694776" y="1652456"/>
            <a:ext cx="4209241" cy="1973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6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Git LFS Integration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694776" y="1849764"/>
            <a:ext cx="4201020" cy="1562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6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Seamless handling of large binary files with automatic compression and versioning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333044" y="2106676"/>
            <a:ext cx="263078" cy="263078"/>
          </a:xfrm>
          <a:custGeom>
            <a:avLst/>
            <a:gdLst/>
            <a:ahLst/>
            <a:cxnLst/>
            <a:rect l="l" t="t" r="r" b="b"/>
            <a:pathLst>
              <a:path w="263078" h="263078">
                <a:moveTo>
                  <a:pt x="65769" y="0"/>
                </a:moveTo>
                <a:lnTo>
                  <a:pt x="197308" y="0"/>
                </a:lnTo>
                <a:cubicBezTo>
                  <a:pt x="233632" y="0"/>
                  <a:pt x="263078" y="29446"/>
                  <a:pt x="263078" y="65769"/>
                </a:cubicBezTo>
                <a:lnTo>
                  <a:pt x="263078" y="197308"/>
                </a:lnTo>
                <a:cubicBezTo>
                  <a:pt x="263078" y="233632"/>
                  <a:pt x="233632" y="263078"/>
                  <a:pt x="197308" y="263078"/>
                </a:cubicBezTo>
                <a:lnTo>
                  <a:pt x="65769" y="263078"/>
                </a:lnTo>
                <a:cubicBezTo>
                  <a:pt x="29446" y="263078"/>
                  <a:pt x="0" y="233632"/>
                  <a:pt x="0" y="197308"/>
                </a:cubicBezTo>
                <a:lnTo>
                  <a:pt x="0" y="65769"/>
                </a:lnTo>
                <a:cubicBezTo>
                  <a:pt x="0" y="29470"/>
                  <a:pt x="29470" y="0"/>
                  <a:pt x="65769" y="0"/>
                </a:cubicBezTo>
                <a:close/>
              </a:path>
            </a:pathLst>
          </a:custGeom>
          <a:solidFill>
            <a:srgbClr val="5E81AC">
              <a:alpha val="30196"/>
            </a:srgbClr>
          </a:solidFill>
          <a:ln/>
        </p:spPr>
      </p:sp>
      <p:sp>
        <p:nvSpPr>
          <p:cNvPr id="48" name="Shape 46"/>
          <p:cNvSpPr/>
          <p:nvPr/>
        </p:nvSpPr>
        <p:spPr>
          <a:xfrm>
            <a:off x="6407035" y="2172445"/>
            <a:ext cx="115096" cy="131539"/>
          </a:xfrm>
          <a:custGeom>
            <a:avLst/>
            <a:gdLst/>
            <a:ahLst/>
            <a:cxnLst/>
            <a:rect l="l" t="t" r="r" b="b"/>
            <a:pathLst>
              <a:path w="115096" h="131539">
                <a:moveTo>
                  <a:pt x="16442" y="8221"/>
                </a:moveTo>
                <a:cubicBezTo>
                  <a:pt x="7373" y="8221"/>
                  <a:pt x="0" y="15595"/>
                  <a:pt x="0" y="24664"/>
                </a:cubicBezTo>
                <a:lnTo>
                  <a:pt x="0" y="106875"/>
                </a:lnTo>
                <a:cubicBezTo>
                  <a:pt x="0" y="115944"/>
                  <a:pt x="7373" y="123318"/>
                  <a:pt x="16442" y="123318"/>
                </a:cubicBezTo>
                <a:lnTo>
                  <a:pt x="98654" y="123318"/>
                </a:lnTo>
                <a:cubicBezTo>
                  <a:pt x="107723" y="123318"/>
                  <a:pt x="115096" y="115944"/>
                  <a:pt x="115096" y="106875"/>
                </a:cubicBezTo>
                <a:lnTo>
                  <a:pt x="115096" y="44523"/>
                </a:lnTo>
                <a:cubicBezTo>
                  <a:pt x="115096" y="40155"/>
                  <a:pt x="113375" y="35968"/>
                  <a:pt x="110292" y="32885"/>
                </a:cubicBezTo>
                <a:lnTo>
                  <a:pt x="90433" y="13025"/>
                </a:lnTo>
                <a:cubicBezTo>
                  <a:pt x="87350" y="9942"/>
                  <a:pt x="83162" y="8221"/>
                  <a:pt x="78795" y="8221"/>
                </a:cubicBezTo>
                <a:lnTo>
                  <a:pt x="16442" y="8221"/>
                </a:lnTo>
                <a:close/>
                <a:moveTo>
                  <a:pt x="24664" y="32885"/>
                </a:moveTo>
                <a:cubicBezTo>
                  <a:pt x="24664" y="28337"/>
                  <a:pt x="28337" y="24664"/>
                  <a:pt x="32885" y="24664"/>
                </a:cubicBezTo>
                <a:lnTo>
                  <a:pt x="73991" y="24664"/>
                </a:lnTo>
                <a:cubicBezTo>
                  <a:pt x="78538" y="24664"/>
                  <a:pt x="82212" y="28337"/>
                  <a:pt x="82212" y="32885"/>
                </a:cubicBezTo>
                <a:lnTo>
                  <a:pt x="82212" y="49327"/>
                </a:lnTo>
                <a:cubicBezTo>
                  <a:pt x="82212" y="53874"/>
                  <a:pt x="78538" y="57548"/>
                  <a:pt x="73991" y="57548"/>
                </a:cubicBezTo>
                <a:lnTo>
                  <a:pt x="32885" y="57548"/>
                </a:lnTo>
                <a:cubicBezTo>
                  <a:pt x="28337" y="57548"/>
                  <a:pt x="24664" y="53874"/>
                  <a:pt x="24664" y="49327"/>
                </a:cubicBezTo>
                <a:lnTo>
                  <a:pt x="24664" y="32885"/>
                </a:lnTo>
                <a:close/>
                <a:moveTo>
                  <a:pt x="57548" y="73991"/>
                </a:moveTo>
                <a:cubicBezTo>
                  <a:pt x="66623" y="73991"/>
                  <a:pt x="73991" y="81358"/>
                  <a:pt x="73991" y="90433"/>
                </a:cubicBezTo>
                <a:cubicBezTo>
                  <a:pt x="73991" y="99508"/>
                  <a:pt x="66623" y="106875"/>
                  <a:pt x="57548" y="106875"/>
                </a:cubicBezTo>
                <a:cubicBezTo>
                  <a:pt x="48473" y="106875"/>
                  <a:pt x="41106" y="99508"/>
                  <a:pt x="41106" y="90433"/>
                </a:cubicBezTo>
                <a:cubicBezTo>
                  <a:pt x="41106" y="81358"/>
                  <a:pt x="48473" y="73991"/>
                  <a:pt x="57548" y="73991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49" name="Text 47"/>
          <p:cNvSpPr/>
          <p:nvPr/>
        </p:nvSpPr>
        <p:spPr>
          <a:xfrm>
            <a:off x="6694776" y="2106676"/>
            <a:ext cx="4628521" cy="1973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6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State Management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694776" y="2303984"/>
            <a:ext cx="4620299" cy="1562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6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Persistent storage of application states, configurations, and metadata with SQLite backend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333044" y="2560895"/>
            <a:ext cx="263078" cy="263078"/>
          </a:xfrm>
          <a:custGeom>
            <a:avLst/>
            <a:gdLst/>
            <a:ahLst/>
            <a:cxnLst/>
            <a:rect l="l" t="t" r="r" b="b"/>
            <a:pathLst>
              <a:path w="263078" h="263078">
                <a:moveTo>
                  <a:pt x="65769" y="0"/>
                </a:moveTo>
                <a:lnTo>
                  <a:pt x="197308" y="0"/>
                </a:lnTo>
                <a:cubicBezTo>
                  <a:pt x="233632" y="0"/>
                  <a:pt x="263078" y="29446"/>
                  <a:pt x="263078" y="65769"/>
                </a:cubicBezTo>
                <a:lnTo>
                  <a:pt x="263078" y="197308"/>
                </a:lnTo>
                <a:cubicBezTo>
                  <a:pt x="263078" y="233632"/>
                  <a:pt x="233632" y="263078"/>
                  <a:pt x="197308" y="263078"/>
                </a:cubicBezTo>
                <a:lnTo>
                  <a:pt x="65769" y="263078"/>
                </a:lnTo>
                <a:cubicBezTo>
                  <a:pt x="29446" y="263078"/>
                  <a:pt x="0" y="233632"/>
                  <a:pt x="0" y="197308"/>
                </a:cubicBezTo>
                <a:lnTo>
                  <a:pt x="0" y="65769"/>
                </a:lnTo>
                <a:cubicBezTo>
                  <a:pt x="0" y="29470"/>
                  <a:pt x="29470" y="0"/>
                  <a:pt x="65769" y="0"/>
                </a:cubicBezTo>
                <a:close/>
              </a:path>
            </a:pathLst>
          </a:custGeom>
          <a:solidFill>
            <a:srgbClr val="5E81AC">
              <a:alpha val="30196"/>
            </a:srgbClr>
          </a:solidFill>
          <a:ln/>
        </p:spPr>
      </p:sp>
      <p:sp>
        <p:nvSpPr>
          <p:cNvPr id="52" name="Shape 50"/>
          <p:cNvSpPr/>
          <p:nvPr/>
        </p:nvSpPr>
        <p:spPr>
          <a:xfrm>
            <a:off x="6398814" y="2626665"/>
            <a:ext cx="131539" cy="131539"/>
          </a:xfrm>
          <a:custGeom>
            <a:avLst/>
            <a:gdLst/>
            <a:ahLst/>
            <a:cxnLst/>
            <a:rect l="l" t="t" r="r" b="b"/>
            <a:pathLst>
              <a:path w="131539" h="131539">
                <a:moveTo>
                  <a:pt x="8221" y="8221"/>
                </a:moveTo>
                <a:cubicBezTo>
                  <a:pt x="12769" y="8221"/>
                  <a:pt x="16442" y="11895"/>
                  <a:pt x="16442" y="16442"/>
                </a:cubicBezTo>
                <a:lnTo>
                  <a:pt x="16442" y="102765"/>
                </a:lnTo>
                <a:cubicBezTo>
                  <a:pt x="16442" y="105025"/>
                  <a:pt x="18292" y="106875"/>
                  <a:pt x="20553" y="106875"/>
                </a:cubicBezTo>
                <a:lnTo>
                  <a:pt x="123318" y="106875"/>
                </a:lnTo>
                <a:cubicBezTo>
                  <a:pt x="127865" y="106875"/>
                  <a:pt x="131539" y="110549"/>
                  <a:pt x="131539" y="115096"/>
                </a:cubicBezTo>
                <a:cubicBezTo>
                  <a:pt x="131539" y="119644"/>
                  <a:pt x="127865" y="123318"/>
                  <a:pt x="123318" y="123318"/>
                </a:cubicBezTo>
                <a:lnTo>
                  <a:pt x="20553" y="123318"/>
                </a:lnTo>
                <a:cubicBezTo>
                  <a:pt x="9197" y="123318"/>
                  <a:pt x="0" y="114120"/>
                  <a:pt x="0" y="102765"/>
                </a:cubicBezTo>
                <a:lnTo>
                  <a:pt x="0" y="16442"/>
                </a:lnTo>
                <a:cubicBezTo>
                  <a:pt x="0" y="11895"/>
                  <a:pt x="3674" y="8221"/>
                  <a:pt x="8221" y="8221"/>
                </a:cubicBezTo>
                <a:close/>
                <a:moveTo>
                  <a:pt x="32885" y="24664"/>
                </a:moveTo>
                <a:cubicBezTo>
                  <a:pt x="32885" y="20116"/>
                  <a:pt x="36559" y="16442"/>
                  <a:pt x="41106" y="16442"/>
                </a:cubicBezTo>
                <a:lnTo>
                  <a:pt x="90433" y="16442"/>
                </a:lnTo>
                <a:cubicBezTo>
                  <a:pt x="94980" y="16442"/>
                  <a:pt x="98654" y="20116"/>
                  <a:pt x="98654" y="24664"/>
                </a:cubicBezTo>
                <a:cubicBezTo>
                  <a:pt x="98654" y="29211"/>
                  <a:pt x="94980" y="32885"/>
                  <a:pt x="90433" y="32885"/>
                </a:cubicBezTo>
                <a:lnTo>
                  <a:pt x="41106" y="32885"/>
                </a:lnTo>
                <a:cubicBezTo>
                  <a:pt x="36559" y="32885"/>
                  <a:pt x="32885" y="29211"/>
                  <a:pt x="32885" y="24664"/>
                </a:cubicBezTo>
                <a:close/>
                <a:moveTo>
                  <a:pt x="41106" y="45216"/>
                </a:moveTo>
                <a:lnTo>
                  <a:pt x="73991" y="45216"/>
                </a:lnTo>
                <a:cubicBezTo>
                  <a:pt x="78538" y="45216"/>
                  <a:pt x="82212" y="48890"/>
                  <a:pt x="82212" y="53438"/>
                </a:cubicBezTo>
                <a:cubicBezTo>
                  <a:pt x="82212" y="57985"/>
                  <a:pt x="78538" y="61659"/>
                  <a:pt x="73991" y="61659"/>
                </a:cubicBezTo>
                <a:lnTo>
                  <a:pt x="41106" y="61659"/>
                </a:lnTo>
                <a:cubicBezTo>
                  <a:pt x="36559" y="61659"/>
                  <a:pt x="32885" y="57985"/>
                  <a:pt x="32885" y="53438"/>
                </a:cubicBezTo>
                <a:cubicBezTo>
                  <a:pt x="32885" y="48890"/>
                  <a:pt x="36559" y="45216"/>
                  <a:pt x="41106" y="45216"/>
                </a:cubicBezTo>
                <a:close/>
                <a:moveTo>
                  <a:pt x="41106" y="73991"/>
                </a:moveTo>
                <a:lnTo>
                  <a:pt x="106875" y="73991"/>
                </a:lnTo>
                <a:cubicBezTo>
                  <a:pt x="111423" y="73991"/>
                  <a:pt x="115096" y="77664"/>
                  <a:pt x="115096" y="82212"/>
                </a:cubicBezTo>
                <a:cubicBezTo>
                  <a:pt x="115096" y="86759"/>
                  <a:pt x="111423" y="90433"/>
                  <a:pt x="106875" y="90433"/>
                </a:cubicBezTo>
                <a:lnTo>
                  <a:pt x="41106" y="90433"/>
                </a:lnTo>
                <a:cubicBezTo>
                  <a:pt x="36559" y="90433"/>
                  <a:pt x="32885" y="86759"/>
                  <a:pt x="32885" y="82212"/>
                </a:cubicBezTo>
                <a:cubicBezTo>
                  <a:pt x="32885" y="77664"/>
                  <a:pt x="36559" y="73991"/>
                  <a:pt x="41106" y="73991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53" name="Text 51"/>
          <p:cNvSpPr/>
          <p:nvPr/>
        </p:nvSpPr>
        <p:spPr>
          <a:xfrm>
            <a:off x="6694776" y="2560895"/>
            <a:ext cx="4447655" cy="1973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6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Telemetry &amp; Feedback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6694776" y="2758204"/>
            <a:ext cx="4439434" cy="1562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6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Built-in feedback recording system linked to Git commits for comprehensive audit trails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6333044" y="3015115"/>
            <a:ext cx="263078" cy="263078"/>
          </a:xfrm>
          <a:custGeom>
            <a:avLst/>
            <a:gdLst/>
            <a:ahLst/>
            <a:cxnLst/>
            <a:rect l="l" t="t" r="r" b="b"/>
            <a:pathLst>
              <a:path w="263078" h="263078">
                <a:moveTo>
                  <a:pt x="65769" y="0"/>
                </a:moveTo>
                <a:lnTo>
                  <a:pt x="197308" y="0"/>
                </a:lnTo>
                <a:cubicBezTo>
                  <a:pt x="233632" y="0"/>
                  <a:pt x="263078" y="29446"/>
                  <a:pt x="263078" y="65769"/>
                </a:cubicBezTo>
                <a:lnTo>
                  <a:pt x="263078" y="197308"/>
                </a:lnTo>
                <a:cubicBezTo>
                  <a:pt x="263078" y="233632"/>
                  <a:pt x="233632" y="263078"/>
                  <a:pt x="197308" y="263078"/>
                </a:cubicBezTo>
                <a:lnTo>
                  <a:pt x="65769" y="263078"/>
                </a:lnTo>
                <a:cubicBezTo>
                  <a:pt x="29446" y="263078"/>
                  <a:pt x="0" y="233632"/>
                  <a:pt x="0" y="197308"/>
                </a:cubicBezTo>
                <a:lnTo>
                  <a:pt x="0" y="65769"/>
                </a:lnTo>
                <a:cubicBezTo>
                  <a:pt x="0" y="29470"/>
                  <a:pt x="29470" y="0"/>
                  <a:pt x="65769" y="0"/>
                </a:cubicBezTo>
                <a:close/>
              </a:path>
            </a:pathLst>
          </a:custGeom>
          <a:solidFill>
            <a:srgbClr val="5E81AC">
              <a:alpha val="30196"/>
            </a:srgbClr>
          </a:solidFill>
          <a:ln/>
        </p:spPr>
      </p:sp>
      <p:sp>
        <p:nvSpPr>
          <p:cNvPr id="56" name="Shape 54"/>
          <p:cNvSpPr/>
          <p:nvPr/>
        </p:nvSpPr>
        <p:spPr>
          <a:xfrm>
            <a:off x="6390592" y="3080885"/>
            <a:ext cx="147981" cy="131539"/>
          </a:xfrm>
          <a:custGeom>
            <a:avLst/>
            <a:gdLst/>
            <a:ahLst/>
            <a:cxnLst/>
            <a:rect l="l" t="t" r="r" b="b"/>
            <a:pathLst>
              <a:path w="147981" h="131539">
                <a:moveTo>
                  <a:pt x="63714" y="22608"/>
                </a:moveTo>
                <a:lnTo>
                  <a:pt x="84267" y="22608"/>
                </a:lnTo>
                <a:lnTo>
                  <a:pt x="84267" y="34940"/>
                </a:lnTo>
                <a:lnTo>
                  <a:pt x="63714" y="34940"/>
                </a:lnTo>
                <a:lnTo>
                  <a:pt x="63714" y="22608"/>
                </a:lnTo>
                <a:close/>
                <a:moveTo>
                  <a:pt x="61659" y="8221"/>
                </a:moveTo>
                <a:cubicBezTo>
                  <a:pt x="54851" y="8221"/>
                  <a:pt x="49327" y="13745"/>
                  <a:pt x="49327" y="20553"/>
                </a:cubicBezTo>
                <a:lnTo>
                  <a:pt x="49327" y="36995"/>
                </a:lnTo>
                <a:cubicBezTo>
                  <a:pt x="49327" y="43803"/>
                  <a:pt x="54851" y="49327"/>
                  <a:pt x="61659" y="49327"/>
                </a:cubicBezTo>
                <a:lnTo>
                  <a:pt x="65769" y="49327"/>
                </a:lnTo>
                <a:lnTo>
                  <a:pt x="65769" y="57548"/>
                </a:lnTo>
                <a:lnTo>
                  <a:pt x="8221" y="57548"/>
                </a:lnTo>
                <a:cubicBezTo>
                  <a:pt x="3674" y="57548"/>
                  <a:pt x="0" y="61222"/>
                  <a:pt x="0" y="65769"/>
                </a:cubicBezTo>
                <a:cubicBezTo>
                  <a:pt x="0" y="70317"/>
                  <a:pt x="3674" y="73991"/>
                  <a:pt x="8221" y="73991"/>
                </a:cubicBezTo>
                <a:lnTo>
                  <a:pt x="32885" y="73991"/>
                </a:lnTo>
                <a:lnTo>
                  <a:pt x="32885" y="82212"/>
                </a:lnTo>
                <a:lnTo>
                  <a:pt x="28774" y="82212"/>
                </a:lnTo>
                <a:cubicBezTo>
                  <a:pt x="21966" y="82212"/>
                  <a:pt x="16442" y="87735"/>
                  <a:pt x="16442" y="94543"/>
                </a:cubicBezTo>
                <a:lnTo>
                  <a:pt x="16442" y="110986"/>
                </a:lnTo>
                <a:cubicBezTo>
                  <a:pt x="16442" y="117794"/>
                  <a:pt x="21966" y="123318"/>
                  <a:pt x="28774" y="123318"/>
                </a:cubicBezTo>
                <a:lnTo>
                  <a:pt x="53438" y="123318"/>
                </a:lnTo>
                <a:cubicBezTo>
                  <a:pt x="60246" y="123318"/>
                  <a:pt x="65769" y="117794"/>
                  <a:pt x="65769" y="110986"/>
                </a:cubicBezTo>
                <a:lnTo>
                  <a:pt x="65769" y="94543"/>
                </a:lnTo>
                <a:cubicBezTo>
                  <a:pt x="65769" y="87735"/>
                  <a:pt x="60246" y="82212"/>
                  <a:pt x="53438" y="82212"/>
                </a:cubicBezTo>
                <a:lnTo>
                  <a:pt x="49327" y="82212"/>
                </a:lnTo>
                <a:lnTo>
                  <a:pt x="49327" y="73991"/>
                </a:lnTo>
                <a:lnTo>
                  <a:pt x="98654" y="73991"/>
                </a:lnTo>
                <a:lnTo>
                  <a:pt x="98654" y="82212"/>
                </a:lnTo>
                <a:lnTo>
                  <a:pt x="94543" y="82212"/>
                </a:lnTo>
                <a:cubicBezTo>
                  <a:pt x="87735" y="82212"/>
                  <a:pt x="82212" y="87735"/>
                  <a:pt x="82212" y="94543"/>
                </a:cubicBezTo>
                <a:lnTo>
                  <a:pt x="82212" y="110986"/>
                </a:lnTo>
                <a:cubicBezTo>
                  <a:pt x="82212" y="117794"/>
                  <a:pt x="87735" y="123318"/>
                  <a:pt x="94543" y="123318"/>
                </a:cubicBezTo>
                <a:lnTo>
                  <a:pt x="119207" y="123318"/>
                </a:lnTo>
                <a:cubicBezTo>
                  <a:pt x="126015" y="123318"/>
                  <a:pt x="131539" y="117794"/>
                  <a:pt x="131539" y="110986"/>
                </a:cubicBezTo>
                <a:lnTo>
                  <a:pt x="131539" y="94543"/>
                </a:lnTo>
                <a:cubicBezTo>
                  <a:pt x="131539" y="87735"/>
                  <a:pt x="126015" y="82212"/>
                  <a:pt x="119207" y="82212"/>
                </a:cubicBezTo>
                <a:lnTo>
                  <a:pt x="115096" y="82212"/>
                </a:lnTo>
                <a:lnTo>
                  <a:pt x="115096" y="73991"/>
                </a:lnTo>
                <a:lnTo>
                  <a:pt x="139760" y="73991"/>
                </a:lnTo>
                <a:cubicBezTo>
                  <a:pt x="144307" y="73991"/>
                  <a:pt x="147981" y="70317"/>
                  <a:pt x="147981" y="65769"/>
                </a:cubicBezTo>
                <a:cubicBezTo>
                  <a:pt x="147981" y="61222"/>
                  <a:pt x="144307" y="57548"/>
                  <a:pt x="139760" y="57548"/>
                </a:cubicBezTo>
                <a:lnTo>
                  <a:pt x="82212" y="57548"/>
                </a:lnTo>
                <a:lnTo>
                  <a:pt x="82212" y="49327"/>
                </a:lnTo>
                <a:lnTo>
                  <a:pt x="86322" y="49327"/>
                </a:lnTo>
                <a:cubicBezTo>
                  <a:pt x="93130" y="49327"/>
                  <a:pt x="98654" y="43803"/>
                  <a:pt x="98654" y="36995"/>
                </a:cubicBezTo>
                <a:lnTo>
                  <a:pt x="98654" y="20553"/>
                </a:lnTo>
                <a:cubicBezTo>
                  <a:pt x="98654" y="13745"/>
                  <a:pt x="93130" y="8221"/>
                  <a:pt x="86322" y="8221"/>
                </a:cubicBezTo>
                <a:lnTo>
                  <a:pt x="61659" y="8221"/>
                </a:lnTo>
                <a:close/>
                <a:moveTo>
                  <a:pt x="115096" y="96599"/>
                </a:moveTo>
                <a:lnTo>
                  <a:pt x="117152" y="96599"/>
                </a:lnTo>
                <a:lnTo>
                  <a:pt x="117152" y="108931"/>
                </a:lnTo>
                <a:lnTo>
                  <a:pt x="96599" y="108931"/>
                </a:lnTo>
                <a:lnTo>
                  <a:pt x="96599" y="96599"/>
                </a:lnTo>
                <a:lnTo>
                  <a:pt x="115096" y="96599"/>
                </a:lnTo>
                <a:close/>
                <a:moveTo>
                  <a:pt x="49327" y="96599"/>
                </a:moveTo>
                <a:lnTo>
                  <a:pt x="51382" y="96599"/>
                </a:lnTo>
                <a:lnTo>
                  <a:pt x="51382" y="108931"/>
                </a:lnTo>
                <a:lnTo>
                  <a:pt x="30829" y="108931"/>
                </a:lnTo>
                <a:lnTo>
                  <a:pt x="30829" y="96599"/>
                </a:lnTo>
                <a:lnTo>
                  <a:pt x="49327" y="96599"/>
                </a:ln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57" name="Text 55"/>
          <p:cNvSpPr/>
          <p:nvPr/>
        </p:nvSpPr>
        <p:spPr>
          <a:xfrm>
            <a:off x="6694776" y="3015115"/>
            <a:ext cx="4398328" cy="1973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6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Connection Pooling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6694776" y="3212423"/>
            <a:ext cx="4390107" cy="1562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6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Efficient SQLite connection management for high-performance concurrent operations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6333044" y="3469335"/>
            <a:ext cx="263078" cy="263078"/>
          </a:xfrm>
          <a:custGeom>
            <a:avLst/>
            <a:gdLst/>
            <a:ahLst/>
            <a:cxnLst/>
            <a:rect l="l" t="t" r="r" b="b"/>
            <a:pathLst>
              <a:path w="263078" h="263078">
                <a:moveTo>
                  <a:pt x="65769" y="0"/>
                </a:moveTo>
                <a:lnTo>
                  <a:pt x="197308" y="0"/>
                </a:lnTo>
                <a:cubicBezTo>
                  <a:pt x="233632" y="0"/>
                  <a:pt x="263078" y="29446"/>
                  <a:pt x="263078" y="65769"/>
                </a:cubicBezTo>
                <a:lnTo>
                  <a:pt x="263078" y="197308"/>
                </a:lnTo>
                <a:cubicBezTo>
                  <a:pt x="263078" y="233632"/>
                  <a:pt x="233632" y="263078"/>
                  <a:pt x="197308" y="263078"/>
                </a:cubicBezTo>
                <a:lnTo>
                  <a:pt x="65769" y="263078"/>
                </a:lnTo>
                <a:cubicBezTo>
                  <a:pt x="29446" y="263078"/>
                  <a:pt x="0" y="233632"/>
                  <a:pt x="0" y="197308"/>
                </a:cubicBezTo>
                <a:lnTo>
                  <a:pt x="0" y="65769"/>
                </a:lnTo>
                <a:cubicBezTo>
                  <a:pt x="0" y="29470"/>
                  <a:pt x="29470" y="0"/>
                  <a:pt x="65769" y="0"/>
                </a:cubicBezTo>
                <a:close/>
              </a:path>
            </a:pathLst>
          </a:custGeom>
          <a:solidFill>
            <a:srgbClr val="5E81AC">
              <a:alpha val="30196"/>
            </a:srgbClr>
          </a:solidFill>
          <a:ln/>
        </p:spPr>
      </p:sp>
      <p:sp>
        <p:nvSpPr>
          <p:cNvPr id="60" name="Shape 58"/>
          <p:cNvSpPr/>
          <p:nvPr/>
        </p:nvSpPr>
        <p:spPr>
          <a:xfrm>
            <a:off x="6407035" y="3535105"/>
            <a:ext cx="115096" cy="131539"/>
          </a:xfrm>
          <a:custGeom>
            <a:avLst/>
            <a:gdLst/>
            <a:ahLst/>
            <a:cxnLst/>
            <a:rect l="l" t="t" r="r" b="b"/>
            <a:pathLst>
              <a:path w="115096" h="131539">
                <a:moveTo>
                  <a:pt x="20553" y="26719"/>
                </a:moveTo>
                <a:cubicBezTo>
                  <a:pt x="23956" y="26719"/>
                  <a:pt x="26719" y="23956"/>
                  <a:pt x="26719" y="20553"/>
                </a:cubicBezTo>
                <a:cubicBezTo>
                  <a:pt x="26719" y="17150"/>
                  <a:pt x="23956" y="14387"/>
                  <a:pt x="20553" y="14387"/>
                </a:cubicBezTo>
                <a:cubicBezTo>
                  <a:pt x="17150" y="14387"/>
                  <a:pt x="14387" y="17150"/>
                  <a:pt x="14387" y="20553"/>
                </a:cubicBezTo>
                <a:cubicBezTo>
                  <a:pt x="14387" y="23956"/>
                  <a:pt x="17150" y="26719"/>
                  <a:pt x="20553" y="26719"/>
                </a:cubicBezTo>
                <a:close/>
                <a:moveTo>
                  <a:pt x="41106" y="20553"/>
                </a:moveTo>
                <a:cubicBezTo>
                  <a:pt x="41106" y="28980"/>
                  <a:pt x="36045" y="36225"/>
                  <a:pt x="28774" y="39385"/>
                </a:cubicBezTo>
                <a:lnTo>
                  <a:pt x="28774" y="57548"/>
                </a:lnTo>
                <a:lnTo>
                  <a:pt x="73991" y="57548"/>
                </a:lnTo>
                <a:cubicBezTo>
                  <a:pt x="80799" y="57548"/>
                  <a:pt x="86322" y="52025"/>
                  <a:pt x="86322" y="45216"/>
                </a:cubicBezTo>
                <a:lnTo>
                  <a:pt x="86322" y="39385"/>
                </a:lnTo>
                <a:cubicBezTo>
                  <a:pt x="79052" y="36225"/>
                  <a:pt x="73991" y="28980"/>
                  <a:pt x="73991" y="20553"/>
                </a:cubicBezTo>
                <a:cubicBezTo>
                  <a:pt x="73991" y="9197"/>
                  <a:pt x="83188" y="0"/>
                  <a:pt x="94543" y="0"/>
                </a:cubicBezTo>
                <a:cubicBezTo>
                  <a:pt x="105899" y="0"/>
                  <a:pt x="115096" y="9197"/>
                  <a:pt x="115096" y="20553"/>
                </a:cubicBezTo>
                <a:cubicBezTo>
                  <a:pt x="115096" y="28980"/>
                  <a:pt x="110035" y="36225"/>
                  <a:pt x="102765" y="39385"/>
                </a:cubicBezTo>
                <a:lnTo>
                  <a:pt x="102765" y="45216"/>
                </a:lnTo>
                <a:cubicBezTo>
                  <a:pt x="102765" y="61119"/>
                  <a:pt x="89893" y="73991"/>
                  <a:pt x="73991" y="73991"/>
                </a:cubicBezTo>
                <a:lnTo>
                  <a:pt x="28774" y="73991"/>
                </a:lnTo>
                <a:lnTo>
                  <a:pt x="28774" y="92154"/>
                </a:lnTo>
                <a:cubicBezTo>
                  <a:pt x="36045" y="95314"/>
                  <a:pt x="41106" y="102559"/>
                  <a:pt x="41106" y="110986"/>
                </a:cubicBezTo>
                <a:cubicBezTo>
                  <a:pt x="41106" y="122341"/>
                  <a:pt x="31908" y="131539"/>
                  <a:pt x="20553" y="131539"/>
                </a:cubicBezTo>
                <a:cubicBezTo>
                  <a:pt x="9197" y="131539"/>
                  <a:pt x="0" y="122341"/>
                  <a:pt x="0" y="110986"/>
                </a:cubicBezTo>
                <a:cubicBezTo>
                  <a:pt x="0" y="102559"/>
                  <a:pt x="5061" y="95314"/>
                  <a:pt x="12332" y="92154"/>
                </a:cubicBezTo>
                <a:lnTo>
                  <a:pt x="12332" y="39410"/>
                </a:lnTo>
                <a:cubicBezTo>
                  <a:pt x="5061" y="36225"/>
                  <a:pt x="0" y="28980"/>
                  <a:pt x="0" y="20553"/>
                </a:cubicBezTo>
                <a:cubicBezTo>
                  <a:pt x="0" y="9197"/>
                  <a:pt x="9197" y="0"/>
                  <a:pt x="20553" y="0"/>
                </a:cubicBezTo>
                <a:cubicBezTo>
                  <a:pt x="31908" y="0"/>
                  <a:pt x="41106" y="9197"/>
                  <a:pt x="41106" y="20553"/>
                </a:cubicBezTo>
                <a:close/>
                <a:moveTo>
                  <a:pt x="100709" y="20553"/>
                </a:moveTo>
                <a:cubicBezTo>
                  <a:pt x="100709" y="17150"/>
                  <a:pt x="97947" y="14387"/>
                  <a:pt x="94543" y="14387"/>
                </a:cubicBezTo>
                <a:cubicBezTo>
                  <a:pt x="91140" y="14387"/>
                  <a:pt x="88378" y="17150"/>
                  <a:pt x="88378" y="20553"/>
                </a:cubicBezTo>
                <a:cubicBezTo>
                  <a:pt x="88378" y="23956"/>
                  <a:pt x="91140" y="26719"/>
                  <a:pt x="94543" y="26719"/>
                </a:cubicBezTo>
                <a:cubicBezTo>
                  <a:pt x="97947" y="26719"/>
                  <a:pt x="100709" y="23956"/>
                  <a:pt x="100709" y="20553"/>
                </a:cubicBezTo>
                <a:close/>
                <a:moveTo>
                  <a:pt x="20553" y="117152"/>
                </a:moveTo>
                <a:cubicBezTo>
                  <a:pt x="23956" y="117152"/>
                  <a:pt x="26719" y="114389"/>
                  <a:pt x="26719" y="110986"/>
                </a:cubicBezTo>
                <a:cubicBezTo>
                  <a:pt x="26719" y="107583"/>
                  <a:pt x="23956" y="104820"/>
                  <a:pt x="20553" y="104820"/>
                </a:cubicBezTo>
                <a:cubicBezTo>
                  <a:pt x="17150" y="104820"/>
                  <a:pt x="14387" y="107583"/>
                  <a:pt x="14387" y="110986"/>
                </a:cubicBezTo>
                <a:cubicBezTo>
                  <a:pt x="14387" y="114389"/>
                  <a:pt x="17150" y="117152"/>
                  <a:pt x="20553" y="117152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61" name="Text 59"/>
          <p:cNvSpPr/>
          <p:nvPr/>
        </p:nvSpPr>
        <p:spPr>
          <a:xfrm>
            <a:off x="6694776" y="3469335"/>
            <a:ext cx="4201020" cy="1973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6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Full Branch Support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6694776" y="3666643"/>
            <a:ext cx="4192798" cy="1562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6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Complete Git branching capabilities with state synchronization across all branches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6164510" y="4133195"/>
            <a:ext cx="5689052" cy="1290724"/>
          </a:xfrm>
          <a:custGeom>
            <a:avLst/>
            <a:gdLst/>
            <a:ahLst/>
            <a:cxnLst/>
            <a:rect l="l" t="t" r="r" b="b"/>
            <a:pathLst>
              <a:path w="5689052" h="1290724">
                <a:moveTo>
                  <a:pt x="0" y="0"/>
                </a:moveTo>
                <a:lnTo>
                  <a:pt x="5689052" y="0"/>
                </a:lnTo>
                <a:lnTo>
                  <a:pt x="5689052" y="1290724"/>
                </a:lnTo>
                <a:lnTo>
                  <a:pt x="0" y="1290724"/>
                </a:lnTo>
                <a:lnTo>
                  <a:pt x="0" y="0"/>
                </a:lnTo>
                <a:close/>
              </a:path>
            </a:pathLst>
          </a:custGeom>
          <a:solidFill>
            <a:srgbClr val="4A6E75">
              <a:alpha val="10196"/>
            </a:srgbClr>
          </a:solidFill>
          <a:ln w="12700">
            <a:solidFill>
              <a:srgbClr val="4A6E75">
                <a:alpha val="30196"/>
              </a:srgbClr>
            </a:solidFill>
            <a:prstDash val="solid"/>
          </a:ln>
        </p:spPr>
      </p:sp>
      <p:sp>
        <p:nvSpPr>
          <p:cNvPr id="64" name="Shape 62"/>
          <p:cNvSpPr/>
          <p:nvPr/>
        </p:nvSpPr>
        <p:spPr>
          <a:xfrm>
            <a:off x="6353597" y="4342835"/>
            <a:ext cx="147981" cy="147981"/>
          </a:xfrm>
          <a:custGeom>
            <a:avLst/>
            <a:gdLst/>
            <a:ahLst/>
            <a:cxnLst/>
            <a:rect l="l" t="t" r="r" b="b"/>
            <a:pathLst>
              <a:path w="147981" h="147981">
                <a:moveTo>
                  <a:pt x="2717" y="34278"/>
                </a:moveTo>
                <a:cubicBezTo>
                  <a:pt x="-896" y="30666"/>
                  <a:pt x="-896" y="24798"/>
                  <a:pt x="2717" y="21186"/>
                </a:cubicBezTo>
                <a:cubicBezTo>
                  <a:pt x="6330" y="17573"/>
                  <a:pt x="12197" y="17573"/>
                  <a:pt x="15810" y="21186"/>
                </a:cubicBezTo>
                <a:lnTo>
                  <a:pt x="62054" y="67430"/>
                </a:lnTo>
                <a:cubicBezTo>
                  <a:pt x="65667" y="71042"/>
                  <a:pt x="65667" y="76910"/>
                  <a:pt x="62054" y="80523"/>
                </a:cubicBezTo>
                <a:lnTo>
                  <a:pt x="15810" y="126767"/>
                </a:lnTo>
                <a:cubicBezTo>
                  <a:pt x="12197" y="130379"/>
                  <a:pt x="6330" y="130379"/>
                  <a:pt x="2717" y="126767"/>
                </a:cubicBezTo>
                <a:cubicBezTo>
                  <a:pt x="-896" y="123154"/>
                  <a:pt x="-896" y="117287"/>
                  <a:pt x="2717" y="113674"/>
                </a:cubicBezTo>
                <a:lnTo>
                  <a:pt x="42400" y="73991"/>
                </a:lnTo>
                <a:lnTo>
                  <a:pt x="2717" y="34278"/>
                </a:lnTo>
                <a:close/>
                <a:moveTo>
                  <a:pt x="64742" y="110986"/>
                </a:moveTo>
                <a:lnTo>
                  <a:pt x="138732" y="110986"/>
                </a:lnTo>
                <a:cubicBezTo>
                  <a:pt x="143848" y="110986"/>
                  <a:pt x="147981" y="115119"/>
                  <a:pt x="147981" y="120235"/>
                </a:cubicBezTo>
                <a:cubicBezTo>
                  <a:pt x="147981" y="125350"/>
                  <a:pt x="143848" y="129483"/>
                  <a:pt x="138732" y="129483"/>
                </a:cubicBezTo>
                <a:lnTo>
                  <a:pt x="64742" y="129483"/>
                </a:lnTo>
                <a:cubicBezTo>
                  <a:pt x="59626" y="129483"/>
                  <a:pt x="55493" y="125350"/>
                  <a:pt x="55493" y="120235"/>
                </a:cubicBezTo>
                <a:cubicBezTo>
                  <a:pt x="55493" y="115119"/>
                  <a:pt x="59626" y="110986"/>
                  <a:pt x="64742" y="110986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65" name="Text 63"/>
          <p:cNvSpPr/>
          <p:nvPr/>
        </p:nvSpPr>
        <p:spPr>
          <a:xfrm>
            <a:off x="6522131" y="4301729"/>
            <a:ext cx="5236887" cy="2301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5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Interface Options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6341265" y="4647018"/>
            <a:ext cx="147981" cy="131539"/>
          </a:xfrm>
          <a:custGeom>
            <a:avLst/>
            <a:gdLst/>
            <a:ahLst/>
            <a:cxnLst/>
            <a:rect l="l" t="t" r="r" b="b"/>
            <a:pathLst>
              <a:path w="147981" h="131539">
                <a:moveTo>
                  <a:pt x="92694" y="308"/>
                </a:moveTo>
                <a:cubicBezTo>
                  <a:pt x="88326" y="-951"/>
                  <a:pt x="83779" y="1593"/>
                  <a:pt x="82520" y="5960"/>
                </a:cubicBezTo>
                <a:lnTo>
                  <a:pt x="49635" y="121057"/>
                </a:lnTo>
                <a:cubicBezTo>
                  <a:pt x="48376" y="125424"/>
                  <a:pt x="50920" y="129972"/>
                  <a:pt x="55287" y="131230"/>
                </a:cubicBezTo>
                <a:cubicBezTo>
                  <a:pt x="59655" y="132489"/>
                  <a:pt x="64202" y="129946"/>
                  <a:pt x="65461" y="125578"/>
                </a:cubicBezTo>
                <a:lnTo>
                  <a:pt x="98346" y="10482"/>
                </a:lnTo>
                <a:cubicBezTo>
                  <a:pt x="99605" y="6114"/>
                  <a:pt x="97061" y="1567"/>
                  <a:pt x="92694" y="308"/>
                </a:cubicBezTo>
                <a:close/>
                <a:moveTo>
                  <a:pt x="109290" y="35274"/>
                </a:moveTo>
                <a:cubicBezTo>
                  <a:pt x="106079" y="38485"/>
                  <a:pt x="106079" y="43701"/>
                  <a:pt x="109290" y="46912"/>
                </a:cubicBezTo>
                <a:lnTo>
                  <a:pt x="128148" y="65769"/>
                </a:lnTo>
                <a:lnTo>
                  <a:pt x="109290" y="84627"/>
                </a:lnTo>
                <a:cubicBezTo>
                  <a:pt x="106079" y="87838"/>
                  <a:pt x="106079" y="93053"/>
                  <a:pt x="109290" y="96265"/>
                </a:cubicBezTo>
                <a:cubicBezTo>
                  <a:pt x="112502" y="99476"/>
                  <a:pt x="117717" y="99476"/>
                  <a:pt x="120928" y="96265"/>
                </a:cubicBezTo>
                <a:lnTo>
                  <a:pt x="145592" y="71601"/>
                </a:lnTo>
                <a:cubicBezTo>
                  <a:pt x="148803" y="68390"/>
                  <a:pt x="148803" y="63175"/>
                  <a:pt x="145592" y="59963"/>
                </a:cubicBezTo>
                <a:lnTo>
                  <a:pt x="120928" y="35300"/>
                </a:lnTo>
                <a:cubicBezTo>
                  <a:pt x="117717" y="32088"/>
                  <a:pt x="112502" y="32088"/>
                  <a:pt x="109290" y="35300"/>
                </a:cubicBezTo>
                <a:close/>
                <a:moveTo>
                  <a:pt x="38717" y="35274"/>
                </a:moveTo>
                <a:cubicBezTo>
                  <a:pt x="35505" y="32063"/>
                  <a:pt x="30290" y="32063"/>
                  <a:pt x="27078" y="35274"/>
                </a:cubicBezTo>
                <a:lnTo>
                  <a:pt x="2415" y="59937"/>
                </a:lnTo>
                <a:cubicBezTo>
                  <a:pt x="-796" y="63149"/>
                  <a:pt x="-796" y="68364"/>
                  <a:pt x="2415" y="71576"/>
                </a:cubicBezTo>
                <a:lnTo>
                  <a:pt x="27078" y="96239"/>
                </a:lnTo>
                <a:cubicBezTo>
                  <a:pt x="30290" y="99451"/>
                  <a:pt x="35505" y="99451"/>
                  <a:pt x="38717" y="96239"/>
                </a:cubicBezTo>
                <a:cubicBezTo>
                  <a:pt x="41928" y="93028"/>
                  <a:pt x="41928" y="87812"/>
                  <a:pt x="38717" y="84601"/>
                </a:cubicBezTo>
                <a:lnTo>
                  <a:pt x="19859" y="65769"/>
                </a:lnTo>
                <a:lnTo>
                  <a:pt x="38691" y="46912"/>
                </a:lnTo>
                <a:cubicBezTo>
                  <a:pt x="41902" y="43701"/>
                  <a:pt x="41902" y="38485"/>
                  <a:pt x="38691" y="35274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67" name="Text 65"/>
          <p:cNvSpPr/>
          <p:nvPr/>
        </p:nvSpPr>
        <p:spPr>
          <a:xfrm>
            <a:off x="6596122" y="4630576"/>
            <a:ext cx="2680102" cy="1644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6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Python API:</a:t>
            </a:r>
            <a:pPr>
              <a:lnSpc>
                <a:spcPct val="120000"/>
              </a:lnSpc>
            </a:pPr>
            <a:r>
              <a:rPr lang="en-US" sz="906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Comprehensive programmatic interface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6349487" y="4877211"/>
            <a:ext cx="131539" cy="131539"/>
          </a:xfrm>
          <a:custGeom>
            <a:avLst/>
            <a:gdLst/>
            <a:ahLst/>
            <a:cxnLst/>
            <a:rect l="l" t="t" r="r" b="b"/>
            <a:pathLst>
              <a:path w="131539" h="131539">
                <a:moveTo>
                  <a:pt x="2415" y="30470"/>
                </a:moveTo>
                <a:cubicBezTo>
                  <a:pt x="-796" y="27258"/>
                  <a:pt x="-796" y="22043"/>
                  <a:pt x="2415" y="18832"/>
                </a:cubicBezTo>
                <a:cubicBezTo>
                  <a:pt x="5626" y="15620"/>
                  <a:pt x="10842" y="15620"/>
                  <a:pt x="14053" y="18832"/>
                </a:cubicBezTo>
                <a:lnTo>
                  <a:pt x="55159" y="59937"/>
                </a:lnTo>
                <a:cubicBezTo>
                  <a:pt x="58370" y="63149"/>
                  <a:pt x="58370" y="68364"/>
                  <a:pt x="55159" y="71576"/>
                </a:cubicBezTo>
                <a:lnTo>
                  <a:pt x="14053" y="112681"/>
                </a:lnTo>
                <a:cubicBezTo>
                  <a:pt x="10842" y="115893"/>
                  <a:pt x="5626" y="115893"/>
                  <a:pt x="2415" y="112681"/>
                </a:cubicBezTo>
                <a:cubicBezTo>
                  <a:pt x="-796" y="109470"/>
                  <a:pt x="-796" y="104255"/>
                  <a:pt x="2415" y="101043"/>
                </a:cubicBezTo>
                <a:lnTo>
                  <a:pt x="37689" y="65769"/>
                </a:lnTo>
                <a:lnTo>
                  <a:pt x="2415" y="30470"/>
                </a:lnTo>
                <a:close/>
                <a:moveTo>
                  <a:pt x="57548" y="98654"/>
                </a:moveTo>
                <a:lnTo>
                  <a:pt x="123318" y="98654"/>
                </a:lnTo>
                <a:cubicBezTo>
                  <a:pt x="127865" y="98654"/>
                  <a:pt x="131539" y="102328"/>
                  <a:pt x="131539" y="106875"/>
                </a:cubicBezTo>
                <a:cubicBezTo>
                  <a:pt x="131539" y="111423"/>
                  <a:pt x="127865" y="115096"/>
                  <a:pt x="123318" y="115096"/>
                </a:cubicBezTo>
                <a:lnTo>
                  <a:pt x="57548" y="115096"/>
                </a:lnTo>
                <a:cubicBezTo>
                  <a:pt x="53001" y="115096"/>
                  <a:pt x="49327" y="111423"/>
                  <a:pt x="49327" y="106875"/>
                </a:cubicBezTo>
                <a:cubicBezTo>
                  <a:pt x="49327" y="102328"/>
                  <a:pt x="53001" y="98654"/>
                  <a:pt x="57548" y="98654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69" name="Text 67"/>
          <p:cNvSpPr/>
          <p:nvPr/>
        </p:nvSpPr>
        <p:spPr>
          <a:xfrm>
            <a:off x="6596122" y="4860769"/>
            <a:ext cx="2260823" cy="1644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6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CLI Interface:</a:t>
            </a:r>
            <a:pPr>
              <a:lnSpc>
                <a:spcPct val="120000"/>
              </a:lnSpc>
            </a:pPr>
            <a:r>
              <a:rPr lang="en-US" sz="906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Full command-line operations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6349487" y="5107404"/>
            <a:ext cx="131539" cy="131539"/>
          </a:xfrm>
          <a:custGeom>
            <a:avLst/>
            <a:gdLst/>
            <a:ahLst/>
            <a:cxnLst/>
            <a:rect l="l" t="t" r="r" b="b"/>
            <a:pathLst>
              <a:path w="131539" h="131539">
                <a:moveTo>
                  <a:pt x="90407" y="71935"/>
                </a:moveTo>
                <a:lnTo>
                  <a:pt x="41363" y="71935"/>
                </a:lnTo>
                <a:cubicBezTo>
                  <a:pt x="42108" y="88506"/>
                  <a:pt x="45782" y="103767"/>
                  <a:pt x="50997" y="114942"/>
                </a:cubicBezTo>
                <a:cubicBezTo>
                  <a:pt x="53926" y="121237"/>
                  <a:pt x="57086" y="125681"/>
                  <a:pt x="60015" y="128404"/>
                </a:cubicBezTo>
                <a:cubicBezTo>
                  <a:pt x="62892" y="131102"/>
                  <a:pt x="64870" y="131539"/>
                  <a:pt x="65898" y="131539"/>
                </a:cubicBezTo>
                <a:cubicBezTo>
                  <a:pt x="66925" y="131539"/>
                  <a:pt x="68904" y="131102"/>
                  <a:pt x="71781" y="128404"/>
                </a:cubicBezTo>
                <a:cubicBezTo>
                  <a:pt x="74710" y="125681"/>
                  <a:pt x="77870" y="121211"/>
                  <a:pt x="80799" y="114942"/>
                </a:cubicBezTo>
                <a:cubicBezTo>
                  <a:pt x="86014" y="103767"/>
                  <a:pt x="89688" y="88506"/>
                  <a:pt x="90433" y="71935"/>
                </a:cubicBezTo>
                <a:close/>
                <a:moveTo>
                  <a:pt x="41337" y="59604"/>
                </a:moveTo>
                <a:lnTo>
                  <a:pt x="90382" y="59604"/>
                </a:lnTo>
                <a:cubicBezTo>
                  <a:pt x="89662" y="43033"/>
                  <a:pt x="85988" y="27772"/>
                  <a:pt x="80773" y="16596"/>
                </a:cubicBezTo>
                <a:cubicBezTo>
                  <a:pt x="77844" y="10328"/>
                  <a:pt x="74684" y="5858"/>
                  <a:pt x="71755" y="3134"/>
                </a:cubicBezTo>
                <a:cubicBezTo>
                  <a:pt x="68878" y="437"/>
                  <a:pt x="66900" y="0"/>
                  <a:pt x="65872" y="0"/>
                </a:cubicBezTo>
                <a:cubicBezTo>
                  <a:pt x="64845" y="0"/>
                  <a:pt x="62866" y="437"/>
                  <a:pt x="59989" y="3134"/>
                </a:cubicBezTo>
                <a:cubicBezTo>
                  <a:pt x="57060" y="5858"/>
                  <a:pt x="53900" y="10328"/>
                  <a:pt x="50971" y="16596"/>
                </a:cubicBezTo>
                <a:cubicBezTo>
                  <a:pt x="45756" y="27772"/>
                  <a:pt x="42082" y="43033"/>
                  <a:pt x="41337" y="59604"/>
                </a:cubicBezTo>
                <a:close/>
                <a:moveTo>
                  <a:pt x="29005" y="59604"/>
                </a:moveTo>
                <a:cubicBezTo>
                  <a:pt x="29905" y="37612"/>
                  <a:pt x="35582" y="17187"/>
                  <a:pt x="43881" y="3777"/>
                </a:cubicBezTo>
                <a:cubicBezTo>
                  <a:pt x="20219" y="12152"/>
                  <a:pt x="2800" y="33707"/>
                  <a:pt x="385" y="59604"/>
                </a:cubicBezTo>
                <a:lnTo>
                  <a:pt x="29005" y="59604"/>
                </a:lnTo>
                <a:close/>
                <a:moveTo>
                  <a:pt x="385" y="71935"/>
                </a:moveTo>
                <a:cubicBezTo>
                  <a:pt x="2800" y="97832"/>
                  <a:pt x="20219" y="119387"/>
                  <a:pt x="43881" y="127762"/>
                </a:cubicBezTo>
                <a:cubicBezTo>
                  <a:pt x="35582" y="114351"/>
                  <a:pt x="29905" y="93927"/>
                  <a:pt x="29005" y="71935"/>
                </a:cubicBezTo>
                <a:lnTo>
                  <a:pt x="385" y="71935"/>
                </a:lnTo>
                <a:close/>
                <a:moveTo>
                  <a:pt x="102739" y="71935"/>
                </a:moveTo>
                <a:cubicBezTo>
                  <a:pt x="101840" y="93927"/>
                  <a:pt x="96162" y="114351"/>
                  <a:pt x="87864" y="127762"/>
                </a:cubicBezTo>
                <a:cubicBezTo>
                  <a:pt x="111525" y="119361"/>
                  <a:pt x="128944" y="97832"/>
                  <a:pt x="131359" y="71935"/>
                </a:cubicBezTo>
                <a:lnTo>
                  <a:pt x="102739" y="71935"/>
                </a:lnTo>
                <a:close/>
                <a:moveTo>
                  <a:pt x="131359" y="59604"/>
                </a:moveTo>
                <a:cubicBezTo>
                  <a:pt x="128944" y="33707"/>
                  <a:pt x="111525" y="12152"/>
                  <a:pt x="87864" y="3777"/>
                </a:cubicBezTo>
                <a:cubicBezTo>
                  <a:pt x="96162" y="17187"/>
                  <a:pt x="101840" y="37612"/>
                  <a:pt x="102739" y="59604"/>
                </a:cubicBezTo>
                <a:lnTo>
                  <a:pt x="131359" y="59604"/>
                </a:ln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71" name="Text 69"/>
          <p:cNvSpPr/>
          <p:nvPr/>
        </p:nvSpPr>
        <p:spPr>
          <a:xfrm>
            <a:off x="6596122" y="5090962"/>
            <a:ext cx="1792216" cy="1644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6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REST API:</a:t>
            </a:r>
            <a:pPr>
              <a:lnSpc>
                <a:spcPct val="120000"/>
              </a:lnSpc>
            </a:pPr>
            <a:r>
              <a:rPr lang="en-US" sz="906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Web service integration</a:t>
            </a:r>
            <a:endParaRPr lang="en-US" sz="1600" dirty="0"/>
          </a:p>
        </p:txBody>
      </p:sp>
      <p:sp>
        <p:nvSpPr>
          <p:cNvPr id="72" name="Shape 70"/>
          <p:cNvSpPr/>
          <p:nvPr/>
        </p:nvSpPr>
        <p:spPr>
          <a:xfrm>
            <a:off x="328847" y="6256313"/>
            <a:ext cx="11534306" cy="8221"/>
          </a:xfrm>
          <a:custGeom>
            <a:avLst/>
            <a:gdLst/>
            <a:ahLst/>
            <a:cxnLst/>
            <a:rect l="l" t="t" r="r" b="b"/>
            <a:pathLst>
              <a:path w="11534306" h="8221">
                <a:moveTo>
                  <a:pt x="0" y="0"/>
                </a:moveTo>
                <a:lnTo>
                  <a:pt x="11534306" y="0"/>
                </a:lnTo>
                <a:lnTo>
                  <a:pt x="11534306" y="8221"/>
                </a:lnTo>
                <a:lnTo>
                  <a:pt x="0" y="8221"/>
                </a:lnTo>
                <a:lnTo>
                  <a:pt x="0" y="0"/>
                </a:lnTo>
                <a:close/>
              </a:path>
            </a:pathLst>
          </a:custGeom>
          <a:solidFill>
            <a:srgbClr val="4A6E75">
              <a:alpha val="30196"/>
            </a:srgbClr>
          </a:solidFill>
          <a:ln/>
        </p:spPr>
      </p:sp>
      <p:sp>
        <p:nvSpPr>
          <p:cNvPr id="73" name="Shape 71"/>
          <p:cNvSpPr/>
          <p:nvPr/>
        </p:nvSpPr>
        <p:spPr>
          <a:xfrm>
            <a:off x="345289" y="6383741"/>
            <a:ext cx="115096" cy="115096"/>
          </a:xfrm>
          <a:custGeom>
            <a:avLst/>
            <a:gdLst/>
            <a:ahLst/>
            <a:cxnLst/>
            <a:rect l="l" t="t" r="r" b="b"/>
            <a:pathLst>
              <a:path w="115096" h="115096">
                <a:moveTo>
                  <a:pt x="57548" y="115096"/>
                </a:moveTo>
                <a:cubicBezTo>
                  <a:pt x="89310" y="115096"/>
                  <a:pt x="115096" y="89310"/>
                  <a:pt x="115096" y="57548"/>
                </a:cubicBezTo>
                <a:cubicBezTo>
                  <a:pt x="115096" y="25786"/>
                  <a:pt x="89310" y="0"/>
                  <a:pt x="57548" y="0"/>
                </a:cubicBezTo>
                <a:cubicBezTo>
                  <a:pt x="25786" y="0"/>
                  <a:pt x="0" y="25786"/>
                  <a:pt x="0" y="57548"/>
                </a:cubicBezTo>
                <a:cubicBezTo>
                  <a:pt x="0" y="89310"/>
                  <a:pt x="25786" y="115096"/>
                  <a:pt x="57548" y="115096"/>
                </a:cubicBezTo>
                <a:close/>
                <a:moveTo>
                  <a:pt x="76521" y="47814"/>
                </a:moveTo>
                <a:lnTo>
                  <a:pt x="58537" y="76589"/>
                </a:lnTo>
                <a:cubicBezTo>
                  <a:pt x="57593" y="78095"/>
                  <a:pt x="55975" y="79039"/>
                  <a:pt x="54199" y="79129"/>
                </a:cubicBezTo>
                <a:cubicBezTo>
                  <a:pt x="52423" y="79219"/>
                  <a:pt x="50714" y="78409"/>
                  <a:pt x="49658" y="76971"/>
                </a:cubicBezTo>
                <a:lnTo>
                  <a:pt x="38868" y="62584"/>
                </a:lnTo>
                <a:cubicBezTo>
                  <a:pt x="37069" y="60201"/>
                  <a:pt x="37564" y="56829"/>
                  <a:pt x="39947" y="55030"/>
                </a:cubicBezTo>
                <a:cubicBezTo>
                  <a:pt x="42329" y="53232"/>
                  <a:pt x="45701" y="53727"/>
                  <a:pt x="47500" y="56110"/>
                </a:cubicBezTo>
                <a:lnTo>
                  <a:pt x="53569" y="64202"/>
                </a:lnTo>
                <a:lnTo>
                  <a:pt x="67372" y="42105"/>
                </a:lnTo>
                <a:cubicBezTo>
                  <a:pt x="68945" y="39587"/>
                  <a:pt x="72272" y="38800"/>
                  <a:pt x="74813" y="40396"/>
                </a:cubicBezTo>
                <a:cubicBezTo>
                  <a:pt x="77353" y="41992"/>
                  <a:pt x="78117" y="45297"/>
                  <a:pt x="76521" y="47837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74" name="Text 72"/>
          <p:cNvSpPr/>
          <p:nvPr/>
        </p:nvSpPr>
        <p:spPr>
          <a:xfrm>
            <a:off x="538487" y="6359078"/>
            <a:ext cx="953656" cy="1644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6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Production Ready</a:t>
            </a:r>
            <a:endParaRPr lang="en-US" sz="1600" dirty="0"/>
          </a:p>
        </p:txBody>
      </p:sp>
      <p:sp>
        <p:nvSpPr>
          <p:cNvPr id="75" name="Shape 73"/>
          <p:cNvSpPr/>
          <p:nvPr/>
        </p:nvSpPr>
        <p:spPr>
          <a:xfrm>
            <a:off x="1650486" y="6383741"/>
            <a:ext cx="115096" cy="115096"/>
          </a:xfrm>
          <a:custGeom>
            <a:avLst/>
            <a:gdLst/>
            <a:ahLst/>
            <a:cxnLst/>
            <a:rect l="l" t="t" r="r" b="b"/>
            <a:pathLst>
              <a:path w="115096" h="115096">
                <a:moveTo>
                  <a:pt x="57548" y="0"/>
                </a:moveTo>
                <a:cubicBezTo>
                  <a:pt x="58582" y="0"/>
                  <a:pt x="59616" y="225"/>
                  <a:pt x="60561" y="652"/>
                </a:cubicBezTo>
                <a:lnTo>
                  <a:pt x="102912" y="18613"/>
                </a:lnTo>
                <a:cubicBezTo>
                  <a:pt x="107858" y="20704"/>
                  <a:pt x="111545" y="25582"/>
                  <a:pt x="111522" y="31472"/>
                </a:cubicBezTo>
                <a:cubicBezTo>
                  <a:pt x="111410" y="53772"/>
                  <a:pt x="102238" y="94572"/>
                  <a:pt x="63505" y="113118"/>
                </a:cubicBezTo>
                <a:cubicBezTo>
                  <a:pt x="59751" y="114917"/>
                  <a:pt x="55390" y="114917"/>
                  <a:pt x="51636" y="113118"/>
                </a:cubicBezTo>
                <a:cubicBezTo>
                  <a:pt x="12881" y="94572"/>
                  <a:pt x="3732" y="53772"/>
                  <a:pt x="3619" y="31472"/>
                </a:cubicBezTo>
                <a:cubicBezTo>
                  <a:pt x="3597" y="25582"/>
                  <a:pt x="7283" y="20704"/>
                  <a:pt x="12229" y="18613"/>
                </a:cubicBezTo>
                <a:lnTo>
                  <a:pt x="54558" y="652"/>
                </a:lnTo>
                <a:cubicBezTo>
                  <a:pt x="55503" y="225"/>
                  <a:pt x="56514" y="0"/>
                  <a:pt x="57548" y="0"/>
                </a:cubicBezTo>
                <a:close/>
                <a:moveTo>
                  <a:pt x="57548" y="15016"/>
                </a:moveTo>
                <a:lnTo>
                  <a:pt x="57548" y="100013"/>
                </a:lnTo>
                <a:cubicBezTo>
                  <a:pt x="88570" y="84996"/>
                  <a:pt x="96910" y="51726"/>
                  <a:pt x="97113" y="31809"/>
                </a:cubicBezTo>
                <a:lnTo>
                  <a:pt x="57548" y="15039"/>
                </a:lnTo>
                <a:lnTo>
                  <a:pt x="57548" y="15039"/>
                </a:ln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76" name="Text 74"/>
          <p:cNvSpPr/>
          <p:nvPr/>
        </p:nvSpPr>
        <p:spPr>
          <a:xfrm>
            <a:off x="1843684" y="6359078"/>
            <a:ext cx="912550" cy="1644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6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Enterprise Grade</a:t>
            </a:r>
            <a:endParaRPr lang="en-US" sz="1600" dirty="0"/>
          </a:p>
        </p:txBody>
      </p:sp>
      <p:sp>
        <p:nvSpPr>
          <p:cNvPr id="77" name="Shape 75"/>
          <p:cNvSpPr/>
          <p:nvPr/>
        </p:nvSpPr>
        <p:spPr>
          <a:xfrm>
            <a:off x="2909396" y="6383741"/>
            <a:ext cx="115096" cy="115096"/>
          </a:xfrm>
          <a:custGeom>
            <a:avLst/>
            <a:gdLst/>
            <a:ahLst/>
            <a:cxnLst/>
            <a:rect l="l" t="t" r="r" b="b"/>
            <a:pathLst>
              <a:path w="115096" h="115096">
                <a:moveTo>
                  <a:pt x="0" y="57548"/>
                </a:moveTo>
                <a:cubicBezTo>
                  <a:pt x="0" y="25786"/>
                  <a:pt x="25786" y="0"/>
                  <a:pt x="57548" y="0"/>
                </a:cubicBezTo>
                <a:cubicBezTo>
                  <a:pt x="89310" y="0"/>
                  <a:pt x="115096" y="25786"/>
                  <a:pt x="115096" y="57548"/>
                </a:cubicBezTo>
                <a:cubicBezTo>
                  <a:pt x="115096" y="89310"/>
                  <a:pt x="89310" y="115096"/>
                  <a:pt x="57548" y="115096"/>
                </a:cubicBezTo>
                <a:cubicBezTo>
                  <a:pt x="25786" y="115096"/>
                  <a:pt x="0" y="89310"/>
                  <a:pt x="0" y="57548"/>
                </a:cubicBezTo>
                <a:close/>
                <a:moveTo>
                  <a:pt x="64742" y="21581"/>
                </a:moveTo>
                <a:cubicBezTo>
                  <a:pt x="64742" y="17610"/>
                  <a:pt x="61518" y="14387"/>
                  <a:pt x="57548" y="14387"/>
                </a:cubicBezTo>
                <a:cubicBezTo>
                  <a:pt x="53578" y="14387"/>
                  <a:pt x="50355" y="17610"/>
                  <a:pt x="50355" y="21581"/>
                </a:cubicBezTo>
                <a:cubicBezTo>
                  <a:pt x="50355" y="25551"/>
                  <a:pt x="53578" y="28774"/>
                  <a:pt x="57548" y="28774"/>
                </a:cubicBezTo>
                <a:cubicBezTo>
                  <a:pt x="61518" y="28774"/>
                  <a:pt x="64742" y="25551"/>
                  <a:pt x="64742" y="21581"/>
                </a:cubicBezTo>
                <a:close/>
                <a:moveTo>
                  <a:pt x="57548" y="93516"/>
                </a:moveTo>
                <a:cubicBezTo>
                  <a:pt x="65484" y="93516"/>
                  <a:pt x="71935" y="87064"/>
                  <a:pt x="71935" y="79129"/>
                </a:cubicBezTo>
                <a:cubicBezTo>
                  <a:pt x="71935" y="75487"/>
                  <a:pt x="70586" y="72138"/>
                  <a:pt x="68339" y="69620"/>
                </a:cubicBezTo>
                <a:lnTo>
                  <a:pt x="83962" y="38395"/>
                </a:lnTo>
                <a:cubicBezTo>
                  <a:pt x="85288" y="35720"/>
                  <a:pt x="84209" y="32483"/>
                  <a:pt x="81557" y="31157"/>
                </a:cubicBezTo>
                <a:cubicBezTo>
                  <a:pt x="78904" y="29831"/>
                  <a:pt x="75644" y="30910"/>
                  <a:pt x="74318" y="33562"/>
                </a:cubicBezTo>
                <a:lnTo>
                  <a:pt x="58695" y="64787"/>
                </a:lnTo>
                <a:cubicBezTo>
                  <a:pt x="58313" y="64764"/>
                  <a:pt x="57930" y="64742"/>
                  <a:pt x="57548" y="64742"/>
                </a:cubicBezTo>
                <a:cubicBezTo>
                  <a:pt x="49613" y="64742"/>
                  <a:pt x="43161" y="71193"/>
                  <a:pt x="43161" y="79129"/>
                </a:cubicBezTo>
                <a:cubicBezTo>
                  <a:pt x="43161" y="87064"/>
                  <a:pt x="49613" y="93516"/>
                  <a:pt x="57548" y="93516"/>
                </a:cubicBezTo>
                <a:close/>
                <a:moveTo>
                  <a:pt x="39564" y="32371"/>
                </a:moveTo>
                <a:cubicBezTo>
                  <a:pt x="39564" y="28401"/>
                  <a:pt x="36341" y="25177"/>
                  <a:pt x="32371" y="25177"/>
                </a:cubicBezTo>
                <a:cubicBezTo>
                  <a:pt x="28401" y="25177"/>
                  <a:pt x="25177" y="28401"/>
                  <a:pt x="25177" y="32371"/>
                </a:cubicBezTo>
                <a:cubicBezTo>
                  <a:pt x="25177" y="36341"/>
                  <a:pt x="28401" y="39564"/>
                  <a:pt x="32371" y="39564"/>
                </a:cubicBezTo>
                <a:cubicBezTo>
                  <a:pt x="36341" y="39564"/>
                  <a:pt x="39564" y="36341"/>
                  <a:pt x="39564" y="32371"/>
                </a:cubicBezTo>
                <a:close/>
                <a:moveTo>
                  <a:pt x="21581" y="64742"/>
                </a:moveTo>
                <a:cubicBezTo>
                  <a:pt x="25551" y="64742"/>
                  <a:pt x="28774" y="61518"/>
                  <a:pt x="28774" y="57548"/>
                </a:cubicBezTo>
                <a:cubicBezTo>
                  <a:pt x="28774" y="53578"/>
                  <a:pt x="25551" y="50355"/>
                  <a:pt x="21581" y="50355"/>
                </a:cubicBezTo>
                <a:cubicBezTo>
                  <a:pt x="17610" y="50355"/>
                  <a:pt x="14387" y="53578"/>
                  <a:pt x="14387" y="57548"/>
                </a:cubicBezTo>
                <a:cubicBezTo>
                  <a:pt x="14387" y="61518"/>
                  <a:pt x="17610" y="64742"/>
                  <a:pt x="21581" y="64742"/>
                </a:cubicBezTo>
                <a:close/>
                <a:moveTo>
                  <a:pt x="100709" y="57548"/>
                </a:moveTo>
                <a:cubicBezTo>
                  <a:pt x="100709" y="53578"/>
                  <a:pt x="97486" y="50355"/>
                  <a:pt x="93516" y="50355"/>
                </a:cubicBezTo>
                <a:cubicBezTo>
                  <a:pt x="89546" y="50355"/>
                  <a:pt x="86322" y="53578"/>
                  <a:pt x="86322" y="57548"/>
                </a:cubicBezTo>
                <a:cubicBezTo>
                  <a:pt x="86322" y="61518"/>
                  <a:pt x="89546" y="64742"/>
                  <a:pt x="93516" y="64742"/>
                </a:cubicBezTo>
                <a:cubicBezTo>
                  <a:pt x="97486" y="64742"/>
                  <a:pt x="100709" y="61518"/>
                  <a:pt x="100709" y="57548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78" name="Text 76"/>
          <p:cNvSpPr/>
          <p:nvPr/>
        </p:nvSpPr>
        <p:spPr>
          <a:xfrm>
            <a:off x="3102594" y="6359078"/>
            <a:ext cx="978320" cy="1644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6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High Performance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24687" y="324687"/>
            <a:ext cx="48703" cy="324687"/>
          </a:xfrm>
          <a:custGeom>
            <a:avLst/>
            <a:gdLst/>
            <a:ahLst/>
            <a:cxnLst/>
            <a:rect l="l" t="t" r="r" b="b"/>
            <a:pathLst>
              <a:path w="48703" h="324687">
                <a:moveTo>
                  <a:pt x="0" y="0"/>
                </a:moveTo>
                <a:lnTo>
                  <a:pt x="48703" y="0"/>
                </a:lnTo>
                <a:lnTo>
                  <a:pt x="48703" y="324687"/>
                </a:lnTo>
                <a:lnTo>
                  <a:pt x="0" y="324687"/>
                </a:lnTo>
                <a:lnTo>
                  <a:pt x="0" y="0"/>
                </a:ln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3" name="Text 1"/>
          <p:cNvSpPr/>
          <p:nvPr/>
        </p:nvSpPr>
        <p:spPr>
          <a:xfrm>
            <a:off x="503265" y="324687"/>
            <a:ext cx="3457917" cy="3246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301" b="1" dirty="0">
                <a:solidFill>
                  <a:srgbClr val="D8DEE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Architecture &amp; Data Flow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24687" y="746780"/>
            <a:ext cx="11607563" cy="1948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3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Complete system architecture and data processing pipeline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28746" y="1043057"/>
            <a:ext cx="7646381" cy="3368628"/>
          </a:xfrm>
          <a:custGeom>
            <a:avLst/>
            <a:gdLst/>
            <a:ahLst/>
            <a:cxnLst/>
            <a:rect l="l" t="t" r="r" b="b"/>
            <a:pathLst>
              <a:path w="7646381" h="3368628">
                <a:moveTo>
                  <a:pt x="0" y="0"/>
                </a:moveTo>
                <a:lnTo>
                  <a:pt x="7646381" y="0"/>
                </a:lnTo>
                <a:lnTo>
                  <a:pt x="7646381" y="3368628"/>
                </a:lnTo>
                <a:lnTo>
                  <a:pt x="0" y="3368628"/>
                </a:lnTo>
                <a:lnTo>
                  <a:pt x="0" y="0"/>
                </a:lnTo>
                <a:close/>
              </a:path>
            </a:pathLst>
          </a:custGeom>
          <a:solidFill>
            <a:srgbClr val="4A6E75">
              <a:alpha val="10196"/>
            </a:srgbClr>
          </a:solidFill>
          <a:ln w="12700">
            <a:solidFill>
              <a:srgbClr val="4A6E75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482972" y="1209459"/>
            <a:ext cx="162344" cy="162344"/>
          </a:xfrm>
          <a:custGeom>
            <a:avLst/>
            <a:gdLst/>
            <a:ahLst/>
            <a:cxnLst/>
            <a:rect l="l" t="t" r="r" b="b"/>
            <a:pathLst>
              <a:path w="162344" h="162344">
                <a:moveTo>
                  <a:pt x="0" y="25366"/>
                </a:moveTo>
                <a:cubicBezTo>
                  <a:pt x="0" y="16964"/>
                  <a:pt x="6817" y="10146"/>
                  <a:pt x="15220" y="10146"/>
                </a:cubicBezTo>
                <a:lnTo>
                  <a:pt x="45659" y="10146"/>
                </a:lnTo>
                <a:cubicBezTo>
                  <a:pt x="54062" y="10146"/>
                  <a:pt x="60879" y="16964"/>
                  <a:pt x="60879" y="25366"/>
                </a:cubicBezTo>
                <a:lnTo>
                  <a:pt x="60879" y="30439"/>
                </a:lnTo>
                <a:lnTo>
                  <a:pt x="101465" y="30439"/>
                </a:lnTo>
                <a:lnTo>
                  <a:pt x="101465" y="25366"/>
                </a:lnTo>
                <a:cubicBezTo>
                  <a:pt x="101465" y="16964"/>
                  <a:pt x="108282" y="10146"/>
                  <a:pt x="116684" y="10146"/>
                </a:cubicBezTo>
                <a:lnTo>
                  <a:pt x="147124" y="10146"/>
                </a:lnTo>
                <a:cubicBezTo>
                  <a:pt x="155526" y="10146"/>
                  <a:pt x="162344" y="16964"/>
                  <a:pt x="162344" y="25366"/>
                </a:cubicBezTo>
                <a:lnTo>
                  <a:pt x="162344" y="55806"/>
                </a:lnTo>
                <a:cubicBezTo>
                  <a:pt x="162344" y="64208"/>
                  <a:pt x="155526" y="71025"/>
                  <a:pt x="147124" y="71025"/>
                </a:cubicBezTo>
                <a:lnTo>
                  <a:pt x="116684" y="71025"/>
                </a:lnTo>
                <a:cubicBezTo>
                  <a:pt x="108282" y="71025"/>
                  <a:pt x="101465" y="64208"/>
                  <a:pt x="101465" y="55806"/>
                </a:cubicBezTo>
                <a:lnTo>
                  <a:pt x="101465" y="50732"/>
                </a:lnTo>
                <a:lnTo>
                  <a:pt x="60879" y="50732"/>
                </a:lnTo>
                <a:lnTo>
                  <a:pt x="60879" y="55806"/>
                </a:lnTo>
                <a:cubicBezTo>
                  <a:pt x="60879" y="58120"/>
                  <a:pt x="60340" y="60340"/>
                  <a:pt x="59420" y="62306"/>
                </a:cubicBezTo>
                <a:lnTo>
                  <a:pt x="81172" y="91318"/>
                </a:lnTo>
                <a:lnTo>
                  <a:pt x="106538" y="91318"/>
                </a:lnTo>
                <a:cubicBezTo>
                  <a:pt x="114940" y="91318"/>
                  <a:pt x="121758" y="98135"/>
                  <a:pt x="121758" y="106538"/>
                </a:cubicBezTo>
                <a:lnTo>
                  <a:pt x="121758" y="136977"/>
                </a:lnTo>
                <a:cubicBezTo>
                  <a:pt x="121758" y="145380"/>
                  <a:pt x="114940" y="152197"/>
                  <a:pt x="106538" y="152197"/>
                </a:cubicBezTo>
                <a:lnTo>
                  <a:pt x="76099" y="152197"/>
                </a:lnTo>
                <a:cubicBezTo>
                  <a:pt x="67696" y="152197"/>
                  <a:pt x="60879" y="145380"/>
                  <a:pt x="60879" y="136977"/>
                </a:cubicBezTo>
                <a:lnTo>
                  <a:pt x="60879" y="106538"/>
                </a:lnTo>
                <a:cubicBezTo>
                  <a:pt x="60879" y="104223"/>
                  <a:pt x="61418" y="102004"/>
                  <a:pt x="62337" y="100038"/>
                </a:cubicBezTo>
                <a:lnTo>
                  <a:pt x="40586" y="71025"/>
                </a:lnTo>
                <a:lnTo>
                  <a:pt x="15220" y="71025"/>
                </a:lnTo>
                <a:cubicBezTo>
                  <a:pt x="6817" y="71025"/>
                  <a:pt x="0" y="64208"/>
                  <a:pt x="0" y="55806"/>
                </a:cubicBezTo>
                <a:lnTo>
                  <a:pt x="0" y="25366"/>
                </a:ln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7" name="Text 5"/>
          <p:cNvSpPr/>
          <p:nvPr/>
        </p:nvSpPr>
        <p:spPr>
          <a:xfrm>
            <a:off x="665609" y="1176991"/>
            <a:ext cx="7256756" cy="2272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8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Core Components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62679" y="1501678"/>
            <a:ext cx="324687" cy="324687"/>
          </a:xfrm>
          <a:custGeom>
            <a:avLst/>
            <a:gdLst/>
            <a:ahLst/>
            <a:cxnLst/>
            <a:rect l="l" t="t" r="r" b="b"/>
            <a:pathLst>
              <a:path w="324687" h="324687">
                <a:moveTo>
                  <a:pt x="64937" y="0"/>
                </a:moveTo>
                <a:lnTo>
                  <a:pt x="259750" y="0"/>
                </a:lnTo>
                <a:cubicBezTo>
                  <a:pt x="295614" y="0"/>
                  <a:pt x="324687" y="29073"/>
                  <a:pt x="324687" y="64937"/>
                </a:cubicBezTo>
                <a:lnTo>
                  <a:pt x="324687" y="259750"/>
                </a:lnTo>
                <a:cubicBezTo>
                  <a:pt x="324687" y="295614"/>
                  <a:pt x="295614" y="324687"/>
                  <a:pt x="259750" y="324687"/>
                </a:cubicBezTo>
                <a:lnTo>
                  <a:pt x="64937" y="324687"/>
                </a:lnTo>
                <a:cubicBezTo>
                  <a:pt x="29073" y="324687"/>
                  <a:pt x="0" y="295614"/>
                  <a:pt x="0" y="259750"/>
                </a:cubicBezTo>
                <a:lnTo>
                  <a:pt x="0" y="64937"/>
                </a:lnTo>
                <a:cubicBezTo>
                  <a:pt x="0" y="29097"/>
                  <a:pt x="29097" y="0"/>
                  <a:pt x="64937" y="0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9" name="Shape 7"/>
          <p:cNvSpPr/>
          <p:nvPr/>
        </p:nvSpPr>
        <p:spPr>
          <a:xfrm>
            <a:off x="553997" y="1590967"/>
            <a:ext cx="146109" cy="146109"/>
          </a:xfrm>
          <a:custGeom>
            <a:avLst/>
            <a:gdLst/>
            <a:ahLst/>
            <a:cxnLst/>
            <a:rect l="l" t="t" r="r" b="b"/>
            <a:pathLst>
              <a:path w="146109" h="146109">
                <a:moveTo>
                  <a:pt x="66348" y="1484"/>
                </a:moveTo>
                <a:cubicBezTo>
                  <a:pt x="70600" y="-485"/>
                  <a:pt x="75509" y="-485"/>
                  <a:pt x="79761" y="1484"/>
                </a:cubicBezTo>
                <a:lnTo>
                  <a:pt x="142143" y="30306"/>
                </a:lnTo>
                <a:cubicBezTo>
                  <a:pt x="144568" y="31419"/>
                  <a:pt x="146109" y="33845"/>
                  <a:pt x="146109" y="36527"/>
                </a:cubicBezTo>
                <a:cubicBezTo>
                  <a:pt x="146109" y="39210"/>
                  <a:pt x="144568" y="41635"/>
                  <a:pt x="142143" y="42748"/>
                </a:cubicBezTo>
                <a:lnTo>
                  <a:pt x="79761" y="71571"/>
                </a:lnTo>
                <a:cubicBezTo>
                  <a:pt x="75509" y="73540"/>
                  <a:pt x="70600" y="73540"/>
                  <a:pt x="66348" y="71571"/>
                </a:cubicBezTo>
                <a:lnTo>
                  <a:pt x="3967" y="42748"/>
                </a:lnTo>
                <a:cubicBezTo>
                  <a:pt x="1541" y="41607"/>
                  <a:pt x="0" y="39181"/>
                  <a:pt x="0" y="36527"/>
                </a:cubicBezTo>
                <a:cubicBezTo>
                  <a:pt x="0" y="33873"/>
                  <a:pt x="1541" y="31419"/>
                  <a:pt x="3967" y="30306"/>
                </a:cubicBezTo>
                <a:lnTo>
                  <a:pt x="66348" y="1484"/>
                </a:lnTo>
                <a:close/>
                <a:moveTo>
                  <a:pt x="13726" y="62325"/>
                </a:moveTo>
                <a:lnTo>
                  <a:pt x="60612" y="83984"/>
                </a:lnTo>
                <a:cubicBezTo>
                  <a:pt x="68517" y="87637"/>
                  <a:pt x="77621" y="87637"/>
                  <a:pt x="85525" y="83984"/>
                </a:cubicBezTo>
                <a:lnTo>
                  <a:pt x="132411" y="62325"/>
                </a:lnTo>
                <a:lnTo>
                  <a:pt x="142143" y="66834"/>
                </a:lnTo>
                <a:cubicBezTo>
                  <a:pt x="144568" y="67946"/>
                  <a:pt x="146109" y="70372"/>
                  <a:pt x="146109" y="73055"/>
                </a:cubicBezTo>
                <a:cubicBezTo>
                  <a:pt x="146109" y="75737"/>
                  <a:pt x="144568" y="78163"/>
                  <a:pt x="142143" y="79276"/>
                </a:cubicBezTo>
                <a:lnTo>
                  <a:pt x="79761" y="108098"/>
                </a:lnTo>
                <a:cubicBezTo>
                  <a:pt x="75509" y="110067"/>
                  <a:pt x="70600" y="110067"/>
                  <a:pt x="66348" y="108098"/>
                </a:cubicBezTo>
                <a:lnTo>
                  <a:pt x="3967" y="79276"/>
                </a:lnTo>
                <a:cubicBezTo>
                  <a:pt x="1541" y="78134"/>
                  <a:pt x="0" y="75709"/>
                  <a:pt x="0" y="73055"/>
                </a:cubicBezTo>
                <a:cubicBezTo>
                  <a:pt x="0" y="70401"/>
                  <a:pt x="1541" y="67946"/>
                  <a:pt x="3967" y="66834"/>
                </a:cubicBezTo>
                <a:lnTo>
                  <a:pt x="13698" y="62325"/>
                </a:lnTo>
                <a:close/>
                <a:moveTo>
                  <a:pt x="3967" y="103361"/>
                </a:moveTo>
                <a:lnTo>
                  <a:pt x="13698" y="98852"/>
                </a:lnTo>
                <a:lnTo>
                  <a:pt x="60584" y="120512"/>
                </a:lnTo>
                <a:cubicBezTo>
                  <a:pt x="68489" y="124164"/>
                  <a:pt x="77592" y="124164"/>
                  <a:pt x="85497" y="120512"/>
                </a:cubicBezTo>
                <a:lnTo>
                  <a:pt x="132383" y="98852"/>
                </a:lnTo>
                <a:lnTo>
                  <a:pt x="142114" y="103361"/>
                </a:lnTo>
                <a:cubicBezTo>
                  <a:pt x="144540" y="104474"/>
                  <a:pt x="146081" y="106899"/>
                  <a:pt x="146081" y="109582"/>
                </a:cubicBezTo>
                <a:cubicBezTo>
                  <a:pt x="146081" y="112264"/>
                  <a:pt x="144540" y="114690"/>
                  <a:pt x="142114" y="115803"/>
                </a:cubicBezTo>
                <a:lnTo>
                  <a:pt x="79732" y="144625"/>
                </a:lnTo>
                <a:cubicBezTo>
                  <a:pt x="75480" y="146594"/>
                  <a:pt x="70572" y="146594"/>
                  <a:pt x="66320" y="144625"/>
                </a:cubicBezTo>
                <a:lnTo>
                  <a:pt x="3967" y="115803"/>
                </a:lnTo>
                <a:cubicBezTo>
                  <a:pt x="1541" y="114661"/>
                  <a:pt x="0" y="112236"/>
                  <a:pt x="0" y="109582"/>
                </a:cubicBezTo>
                <a:cubicBezTo>
                  <a:pt x="0" y="106928"/>
                  <a:pt x="1541" y="104474"/>
                  <a:pt x="3967" y="103361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0" name="Text 8"/>
          <p:cNvSpPr/>
          <p:nvPr/>
        </p:nvSpPr>
        <p:spPr>
          <a:xfrm>
            <a:off x="884772" y="1501678"/>
            <a:ext cx="2979004" cy="1948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3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HybridVCS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84772" y="1696490"/>
            <a:ext cx="2970887" cy="1542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5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Main interface combining all functionality into a unified API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199878" y="1501678"/>
            <a:ext cx="324687" cy="324687"/>
          </a:xfrm>
          <a:custGeom>
            <a:avLst/>
            <a:gdLst/>
            <a:ahLst/>
            <a:cxnLst/>
            <a:rect l="l" t="t" r="r" b="b"/>
            <a:pathLst>
              <a:path w="324687" h="324687">
                <a:moveTo>
                  <a:pt x="64937" y="0"/>
                </a:moveTo>
                <a:lnTo>
                  <a:pt x="259750" y="0"/>
                </a:lnTo>
                <a:cubicBezTo>
                  <a:pt x="295614" y="0"/>
                  <a:pt x="324687" y="29073"/>
                  <a:pt x="324687" y="64937"/>
                </a:cubicBezTo>
                <a:lnTo>
                  <a:pt x="324687" y="259750"/>
                </a:lnTo>
                <a:cubicBezTo>
                  <a:pt x="324687" y="295614"/>
                  <a:pt x="295614" y="324687"/>
                  <a:pt x="259750" y="324687"/>
                </a:cubicBezTo>
                <a:lnTo>
                  <a:pt x="64937" y="324687"/>
                </a:lnTo>
                <a:cubicBezTo>
                  <a:pt x="29073" y="324687"/>
                  <a:pt x="0" y="295614"/>
                  <a:pt x="0" y="259750"/>
                </a:cubicBezTo>
                <a:lnTo>
                  <a:pt x="0" y="64937"/>
                </a:lnTo>
                <a:cubicBezTo>
                  <a:pt x="0" y="29097"/>
                  <a:pt x="29097" y="0"/>
                  <a:pt x="64937" y="0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13" name="Shape 11"/>
          <p:cNvSpPr/>
          <p:nvPr/>
        </p:nvSpPr>
        <p:spPr>
          <a:xfrm>
            <a:off x="4291196" y="1590967"/>
            <a:ext cx="146109" cy="146109"/>
          </a:xfrm>
          <a:custGeom>
            <a:avLst/>
            <a:gdLst/>
            <a:ahLst/>
            <a:cxnLst/>
            <a:rect l="l" t="t" r="r" b="b"/>
            <a:pathLst>
              <a:path w="146109" h="146109">
                <a:moveTo>
                  <a:pt x="18806" y="65207"/>
                </a:moveTo>
                <a:cubicBezTo>
                  <a:pt x="22601" y="38668"/>
                  <a:pt x="45459" y="18264"/>
                  <a:pt x="73055" y="18264"/>
                </a:cubicBezTo>
                <a:cubicBezTo>
                  <a:pt x="88179" y="18264"/>
                  <a:pt x="101877" y="24399"/>
                  <a:pt x="111808" y="34301"/>
                </a:cubicBezTo>
                <a:cubicBezTo>
                  <a:pt x="111865" y="34358"/>
                  <a:pt x="111922" y="34416"/>
                  <a:pt x="111979" y="34473"/>
                </a:cubicBezTo>
                <a:lnTo>
                  <a:pt x="114148" y="36527"/>
                </a:lnTo>
                <a:lnTo>
                  <a:pt x="100479" y="36527"/>
                </a:lnTo>
                <a:cubicBezTo>
                  <a:pt x="95428" y="36527"/>
                  <a:pt x="91347" y="40608"/>
                  <a:pt x="91347" y="45659"/>
                </a:cubicBezTo>
                <a:cubicBezTo>
                  <a:pt x="91347" y="50710"/>
                  <a:pt x="95428" y="54791"/>
                  <a:pt x="100479" y="54791"/>
                </a:cubicBezTo>
                <a:lnTo>
                  <a:pt x="137006" y="54791"/>
                </a:lnTo>
                <a:cubicBezTo>
                  <a:pt x="142057" y="54791"/>
                  <a:pt x="146138" y="50710"/>
                  <a:pt x="146138" y="45659"/>
                </a:cubicBezTo>
                <a:lnTo>
                  <a:pt x="146138" y="9132"/>
                </a:lnTo>
                <a:cubicBezTo>
                  <a:pt x="146138" y="4081"/>
                  <a:pt x="142057" y="0"/>
                  <a:pt x="137006" y="0"/>
                </a:cubicBezTo>
                <a:cubicBezTo>
                  <a:pt x="131955" y="0"/>
                  <a:pt x="127874" y="4081"/>
                  <a:pt x="127874" y="9132"/>
                </a:cubicBezTo>
                <a:lnTo>
                  <a:pt x="127874" y="24371"/>
                </a:lnTo>
                <a:lnTo>
                  <a:pt x="124649" y="21317"/>
                </a:lnTo>
                <a:cubicBezTo>
                  <a:pt x="111437" y="8162"/>
                  <a:pt x="93173" y="0"/>
                  <a:pt x="73055" y="0"/>
                </a:cubicBezTo>
                <a:cubicBezTo>
                  <a:pt x="36242" y="0"/>
                  <a:pt x="5793" y="27224"/>
                  <a:pt x="742" y="62639"/>
                </a:cubicBezTo>
                <a:cubicBezTo>
                  <a:pt x="29" y="67633"/>
                  <a:pt x="3482" y="72256"/>
                  <a:pt x="8475" y="72969"/>
                </a:cubicBezTo>
                <a:cubicBezTo>
                  <a:pt x="13469" y="73682"/>
                  <a:pt x="18092" y="70201"/>
                  <a:pt x="18806" y="65235"/>
                </a:cubicBezTo>
                <a:close/>
                <a:moveTo>
                  <a:pt x="145367" y="83471"/>
                </a:moveTo>
                <a:cubicBezTo>
                  <a:pt x="146081" y="78477"/>
                  <a:pt x="142599" y="73854"/>
                  <a:pt x="137634" y="73140"/>
                </a:cubicBezTo>
                <a:cubicBezTo>
                  <a:pt x="132668" y="72427"/>
                  <a:pt x="128017" y="75908"/>
                  <a:pt x="127303" y="80874"/>
                </a:cubicBezTo>
                <a:cubicBezTo>
                  <a:pt x="123508" y="107413"/>
                  <a:pt x="100650" y="127817"/>
                  <a:pt x="73055" y="127817"/>
                </a:cubicBezTo>
                <a:cubicBezTo>
                  <a:pt x="57930" y="127817"/>
                  <a:pt x="44232" y="121682"/>
                  <a:pt x="34301" y="111779"/>
                </a:cubicBezTo>
                <a:cubicBezTo>
                  <a:pt x="34244" y="111722"/>
                  <a:pt x="34187" y="111665"/>
                  <a:pt x="34130" y="111608"/>
                </a:cubicBezTo>
                <a:lnTo>
                  <a:pt x="31961" y="109553"/>
                </a:lnTo>
                <a:lnTo>
                  <a:pt x="45631" y="109553"/>
                </a:lnTo>
                <a:cubicBezTo>
                  <a:pt x="50682" y="109553"/>
                  <a:pt x="54762" y="105473"/>
                  <a:pt x="54762" y="100422"/>
                </a:cubicBezTo>
                <a:cubicBezTo>
                  <a:pt x="54762" y="95370"/>
                  <a:pt x="50682" y="91290"/>
                  <a:pt x="45631" y="91290"/>
                </a:cubicBezTo>
                <a:lnTo>
                  <a:pt x="9132" y="91318"/>
                </a:lnTo>
                <a:cubicBezTo>
                  <a:pt x="6706" y="91318"/>
                  <a:pt x="4366" y="92288"/>
                  <a:pt x="2654" y="94029"/>
                </a:cubicBezTo>
                <a:cubicBezTo>
                  <a:pt x="942" y="95770"/>
                  <a:pt x="-29" y="98081"/>
                  <a:pt x="0" y="100536"/>
                </a:cubicBezTo>
                <a:lnTo>
                  <a:pt x="285" y="136778"/>
                </a:lnTo>
                <a:cubicBezTo>
                  <a:pt x="314" y="141829"/>
                  <a:pt x="4452" y="145881"/>
                  <a:pt x="9503" y="145824"/>
                </a:cubicBezTo>
                <a:cubicBezTo>
                  <a:pt x="14554" y="145767"/>
                  <a:pt x="18606" y="141657"/>
                  <a:pt x="18549" y="136606"/>
                </a:cubicBezTo>
                <a:lnTo>
                  <a:pt x="18435" y="121910"/>
                </a:lnTo>
                <a:lnTo>
                  <a:pt x="21488" y="124792"/>
                </a:lnTo>
                <a:cubicBezTo>
                  <a:pt x="34701" y="137948"/>
                  <a:pt x="52936" y="146109"/>
                  <a:pt x="73055" y="146109"/>
                </a:cubicBezTo>
                <a:cubicBezTo>
                  <a:pt x="109867" y="146109"/>
                  <a:pt x="140316" y="118885"/>
                  <a:pt x="145367" y="83471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4" name="Text 12"/>
          <p:cNvSpPr/>
          <p:nvPr/>
        </p:nvSpPr>
        <p:spPr>
          <a:xfrm>
            <a:off x="4621971" y="1501678"/>
            <a:ext cx="3068293" cy="1948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3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GitManager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621971" y="1696490"/>
            <a:ext cx="3060176" cy="1542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5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Handles Git operations with native LFS support for large files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62679" y="1950152"/>
            <a:ext cx="324687" cy="324687"/>
          </a:xfrm>
          <a:custGeom>
            <a:avLst/>
            <a:gdLst/>
            <a:ahLst/>
            <a:cxnLst/>
            <a:rect l="l" t="t" r="r" b="b"/>
            <a:pathLst>
              <a:path w="324687" h="324687">
                <a:moveTo>
                  <a:pt x="64937" y="0"/>
                </a:moveTo>
                <a:lnTo>
                  <a:pt x="259750" y="0"/>
                </a:lnTo>
                <a:cubicBezTo>
                  <a:pt x="295614" y="0"/>
                  <a:pt x="324687" y="29073"/>
                  <a:pt x="324687" y="64937"/>
                </a:cubicBezTo>
                <a:lnTo>
                  <a:pt x="324687" y="259750"/>
                </a:lnTo>
                <a:cubicBezTo>
                  <a:pt x="324687" y="295614"/>
                  <a:pt x="295614" y="324687"/>
                  <a:pt x="259750" y="324687"/>
                </a:cubicBezTo>
                <a:lnTo>
                  <a:pt x="64937" y="324687"/>
                </a:lnTo>
                <a:cubicBezTo>
                  <a:pt x="29073" y="324687"/>
                  <a:pt x="0" y="295614"/>
                  <a:pt x="0" y="259750"/>
                </a:cubicBezTo>
                <a:lnTo>
                  <a:pt x="0" y="64937"/>
                </a:lnTo>
                <a:cubicBezTo>
                  <a:pt x="0" y="29097"/>
                  <a:pt x="29097" y="0"/>
                  <a:pt x="64937" y="0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17" name="Shape 15"/>
          <p:cNvSpPr/>
          <p:nvPr/>
        </p:nvSpPr>
        <p:spPr>
          <a:xfrm>
            <a:off x="563129" y="2039441"/>
            <a:ext cx="127846" cy="146109"/>
          </a:xfrm>
          <a:custGeom>
            <a:avLst/>
            <a:gdLst/>
            <a:ahLst/>
            <a:cxnLst/>
            <a:rect l="l" t="t" r="r" b="b"/>
            <a:pathLst>
              <a:path w="127846" h="146109">
                <a:moveTo>
                  <a:pt x="127846" y="58729"/>
                </a:moveTo>
                <a:cubicBezTo>
                  <a:pt x="123622" y="61526"/>
                  <a:pt x="118771" y="63780"/>
                  <a:pt x="113720" y="65578"/>
                </a:cubicBezTo>
                <a:cubicBezTo>
                  <a:pt x="100307" y="70372"/>
                  <a:pt x="82700" y="73055"/>
                  <a:pt x="63923" y="73055"/>
                </a:cubicBezTo>
                <a:cubicBezTo>
                  <a:pt x="45145" y="73055"/>
                  <a:pt x="27510" y="70344"/>
                  <a:pt x="14126" y="65578"/>
                </a:cubicBezTo>
                <a:cubicBezTo>
                  <a:pt x="9103" y="63780"/>
                  <a:pt x="4223" y="61526"/>
                  <a:pt x="0" y="58729"/>
                </a:cubicBezTo>
                <a:lnTo>
                  <a:pt x="0" y="82186"/>
                </a:lnTo>
                <a:cubicBezTo>
                  <a:pt x="0" y="94800"/>
                  <a:pt x="28623" y="105016"/>
                  <a:pt x="63923" y="105016"/>
                </a:cubicBezTo>
                <a:cubicBezTo>
                  <a:pt x="99223" y="105016"/>
                  <a:pt x="127846" y="94800"/>
                  <a:pt x="127846" y="82186"/>
                </a:cubicBezTo>
                <a:lnTo>
                  <a:pt x="127846" y="58729"/>
                </a:lnTo>
                <a:close/>
                <a:moveTo>
                  <a:pt x="127846" y="36527"/>
                </a:moveTo>
                <a:lnTo>
                  <a:pt x="127846" y="22830"/>
                </a:lnTo>
                <a:cubicBezTo>
                  <a:pt x="127846" y="10216"/>
                  <a:pt x="99223" y="0"/>
                  <a:pt x="63923" y="0"/>
                </a:cubicBezTo>
                <a:cubicBezTo>
                  <a:pt x="28623" y="0"/>
                  <a:pt x="0" y="10216"/>
                  <a:pt x="0" y="22830"/>
                </a:cubicBezTo>
                <a:lnTo>
                  <a:pt x="0" y="36527"/>
                </a:lnTo>
                <a:cubicBezTo>
                  <a:pt x="0" y="49141"/>
                  <a:pt x="28623" y="59357"/>
                  <a:pt x="63923" y="59357"/>
                </a:cubicBezTo>
                <a:cubicBezTo>
                  <a:pt x="99223" y="59357"/>
                  <a:pt x="127846" y="49141"/>
                  <a:pt x="127846" y="36527"/>
                </a:cubicBezTo>
                <a:close/>
                <a:moveTo>
                  <a:pt x="113720" y="111237"/>
                </a:moveTo>
                <a:cubicBezTo>
                  <a:pt x="100336" y="116003"/>
                  <a:pt x="82729" y="118714"/>
                  <a:pt x="63923" y="118714"/>
                </a:cubicBezTo>
                <a:cubicBezTo>
                  <a:pt x="45117" y="118714"/>
                  <a:pt x="27510" y="116003"/>
                  <a:pt x="14126" y="111237"/>
                </a:cubicBezTo>
                <a:cubicBezTo>
                  <a:pt x="9103" y="109439"/>
                  <a:pt x="4223" y="107185"/>
                  <a:pt x="0" y="104388"/>
                </a:cubicBezTo>
                <a:lnTo>
                  <a:pt x="0" y="123280"/>
                </a:lnTo>
                <a:cubicBezTo>
                  <a:pt x="0" y="135893"/>
                  <a:pt x="28623" y="146109"/>
                  <a:pt x="63923" y="146109"/>
                </a:cubicBezTo>
                <a:cubicBezTo>
                  <a:pt x="99223" y="146109"/>
                  <a:pt x="127846" y="135893"/>
                  <a:pt x="127846" y="123280"/>
                </a:cubicBezTo>
                <a:lnTo>
                  <a:pt x="127846" y="104388"/>
                </a:lnTo>
                <a:cubicBezTo>
                  <a:pt x="123622" y="107185"/>
                  <a:pt x="118771" y="109439"/>
                  <a:pt x="113720" y="11123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8" name="Text 16"/>
          <p:cNvSpPr/>
          <p:nvPr/>
        </p:nvSpPr>
        <p:spPr>
          <a:xfrm>
            <a:off x="884772" y="1950152"/>
            <a:ext cx="2662434" cy="1948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3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DatabaseManager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884772" y="2144964"/>
            <a:ext cx="2654317" cy="1542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5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Manages SQLite operations with connection pooling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199878" y="1950152"/>
            <a:ext cx="324687" cy="324687"/>
          </a:xfrm>
          <a:custGeom>
            <a:avLst/>
            <a:gdLst/>
            <a:ahLst/>
            <a:cxnLst/>
            <a:rect l="l" t="t" r="r" b="b"/>
            <a:pathLst>
              <a:path w="324687" h="324687">
                <a:moveTo>
                  <a:pt x="64937" y="0"/>
                </a:moveTo>
                <a:lnTo>
                  <a:pt x="259750" y="0"/>
                </a:lnTo>
                <a:cubicBezTo>
                  <a:pt x="295614" y="0"/>
                  <a:pt x="324687" y="29073"/>
                  <a:pt x="324687" y="64937"/>
                </a:cubicBezTo>
                <a:lnTo>
                  <a:pt x="324687" y="259750"/>
                </a:lnTo>
                <a:cubicBezTo>
                  <a:pt x="324687" y="295614"/>
                  <a:pt x="295614" y="324687"/>
                  <a:pt x="259750" y="324687"/>
                </a:cubicBezTo>
                <a:lnTo>
                  <a:pt x="64937" y="324687"/>
                </a:lnTo>
                <a:cubicBezTo>
                  <a:pt x="29073" y="324687"/>
                  <a:pt x="0" y="295614"/>
                  <a:pt x="0" y="259750"/>
                </a:cubicBezTo>
                <a:lnTo>
                  <a:pt x="0" y="64937"/>
                </a:lnTo>
                <a:cubicBezTo>
                  <a:pt x="0" y="29097"/>
                  <a:pt x="29097" y="0"/>
                  <a:pt x="64937" y="0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21" name="Shape 19"/>
          <p:cNvSpPr/>
          <p:nvPr/>
        </p:nvSpPr>
        <p:spPr>
          <a:xfrm>
            <a:off x="4291196" y="2039441"/>
            <a:ext cx="146109" cy="146109"/>
          </a:xfrm>
          <a:custGeom>
            <a:avLst/>
            <a:gdLst/>
            <a:ahLst/>
            <a:cxnLst/>
            <a:rect l="l" t="t" r="r" b="b"/>
            <a:pathLst>
              <a:path w="146109" h="146109">
                <a:moveTo>
                  <a:pt x="125420" y="1998"/>
                </a:moveTo>
                <a:cubicBezTo>
                  <a:pt x="128102" y="-685"/>
                  <a:pt x="132440" y="-685"/>
                  <a:pt x="135094" y="1998"/>
                </a:cubicBezTo>
                <a:lnTo>
                  <a:pt x="144226" y="11129"/>
                </a:lnTo>
                <a:cubicBezTo>
                  <a:pt x="146908" y="13812"/>
                  <a:pt x="146908" y="18150"/>
                  <a:pt x="144226" y="20803"/>
                </a:cubicBezTo>
                <a:lnTo>
                  <a:pt x="119399" y="45631"/>
                </a:lnTo>
                <a:lnTo>
                  <a:pt x="130528" y="56760"/>
                </a:lnTo>
                <a:cubicBezTo>
                  <a:pt x="132497" y="58729"/>
                  <a:pt x="133068" y="61668"/>
                  <a:pt x="132012" y="64237"/>
                </a:cubicBezTo>
                <a:cubicBezTo>
                  <a:pt x="130956" y="66805"/>
                  <a:pt x="128473" y="68489"/>
                  <a:pt x="125705" y="68489"/>
                </a:cubicBezTo>
                <a:lnTo>
                  <a:pt x="84612" y="68489"/>
                </a:lnTo>
                <a:cubicBezTo>
                  <a:pt x="80817" y="68489"/>
                  <a:pt x="77763" y="65435"/>
                  <a:pt x="77763" y="61640"/>
                </a:cubicBezTo>
                <a:lnTo>
                  <a:pt x="77763" y="20547"/>
                </a:lnTo>
                <a:cubicBezTo>
                  <a:pt x="77763" y="17779"/>
                  <a:pt x="79418" y="15267"/>
                  <a:pt x="81987" y="14211"/>
                </a:cubicBezTo>
                <a:cubicBezTo>
                  <a:pt x="84555" y="13156"/>
                  <a:pt x="87494" y="13726"/>
                  <a:pt x="89463" y="15695"/>
                </a:cubicBezTo>
                <a:lnTo>
                  <a:pt x="100593" y="26825"/>
                </a:lnTo>
                <a:lnTo>
                  <a:pt x="125420" y="1998"/>
                </a:lnTo>
                <a:close/>
                <a:moveTo>
                  <a:pt x="20689" y="77621"/>
                </a:moveTo>
                <a:lnTo>
                  <a:pt x="61782" y="77621"/>
                </a:lnTo>
                <a:cubicBezTo>
                  <a:pt x="65578" y="77621"/>
                  <a:pt x="68631" y="80674"/>
                  <a:pt x="68631" y="84469"/>
                </a:cubicBezTo>
                <a:lnTo>
                  <a:pt x="68631" y="125563"/>
                </a:lnTo>
                <a:cubicBezTo>
                  <a:pt x="68631" y="128331"/>
                  <a:pt x="66976" y="130842"/>
                  <a:pt x="64408" y="131898"/>
                </a:cubicBezTo>
                <a:cubicBezTo>
                  <a:pt x="61840" y="132954"/>
                  <a:pt x="58900" y="132383"/>
                  <a:pt x="56931" y="130414"/>
                </a:cubicBezTo>
                <a:lnTo>
                  <a:pt x="45802" y="119284"/>
                </a:lnTo>
                <a:lnTo>
                  <a:pt x="20975" y="144112"/>
                </a:lnTo>
                <a:cubicBezTo>
                  <a:pt x="18292" y="146794"/>
                  <a:pt x="13955" y="146794"/>
                  <a:pt x="11301" y="144112"/>
                </a:cubicBezTo>
                <a:lnTo>
                  <a:pt x="2169" y="134980"/>
                </a:lnTo>
                <a:cubicBezTo>
                  <a:pt x="-514" y="132297"/>
                  <a:pt x="-514" y="127960"/>
                  <a:pt x="2169" y="125306"/>
                </a:cubicBezTo>
                <a:lnTo>
                  <a:pt x="26996" y="100479"/>
                </a:lnTo>
                <a:lnTo>
                  <a:pt x="15867" y="89349"/>
                </a:lnTo>
                <a:cubicBezTo>
                  <a:pt x="13897" y="87380"/>
                  <a:pt x="13327" y="84441"/>
                  <a:pt x="14383" y="81873"/>
                </a:cubicBezTo>
                <a:cubicBezTo>
                  <a:pt x="15438" y="79304"/>
                  <a:pt x="17921" y="77621"/>
                  <a:pt x="20689" y="77621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2" name="Text 20"/>
          <p:cNvSpPr/>
          <p:nvPr/>
        </p:nvSpPr>
        <p:spPr>
          <a:xfrm>
            <a:off x="4621971" y="1950152"/>
            <a:ext cx="2832895" cy="1948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3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Compression Engine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4621971" y="2144964"/>
            <a:ext cx="2824778" cy="1542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5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Zstandard compression utilities with parallel processing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62679" y="2398626"/>
            <a:ext cx="324687" cy="324687"/>
          </a:xfrm>
          <a:custGeom>
            <a:avLst/>
            <a:gdLst/>
            <a:ahLst/>
            <a:cxnLst/>
            <a:rect l="l" t="t" r="r" b="b"/>
            <a:pathLst>
              <a:path w="324687" h="324687">
                <a:moveTo>
                  <a:pt x="64937" y="0"/>
                </a:moveTo>
                <a:lnTo>
                  <a:pt x="259750" y="0"/>
                </a:lnTo>
                <a:cubicBezTo>
                  <a:pt x="295614" y="0"/>
                  <a:pt x="324687" y="29073"/>
                  <a:pt x="324687" y="64937"/>
                </a:cubicBezTo>
                <a:lnTo>
                  <a:pt x="324687" y="259750"/>
                </a:lnTo>
                <a:cubicBezTo>
                  <a:pt x="324687" y="295614"/>
                  <a:pt x="295614" y="324687"/>
                  <a:pt x="259750" y="324687"/>
                </a:cubicBezTo>
                <a:lnTo>
                  <a:pt x="64937" y="324687"/>
                </a:lnTo>
                <a:cubicBezTo>
                  <a:pt x="29073" y="324687"/>
                  <a:pt x="0" y="295614"/>
                  <a:pt x="0" y="259750"/>
                </a:cubicBezTo>
                <a:lnTo>
                  <a:pt x="0" y="64937"/>
                </a:lnTo>
                <a:cubicBezTo>
                  <a:pt x="0" y="29097"/>
                  <a:pt x="29097" y="0"/>
                  <a:pt x="64937" y="0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25" name="Shape 23"/>
          <p:cNvSpPr/>
          <p:nvPr/>
        </p:nvSpPr>
        <p:spPr>
          <a:xfrm>
            <a:off x="553997" y="2487915"/>
            <a:ext cx="146109" cy="146109"/>
          </a:xfrm>
          <a:custGeom>
            <a:avLst/>
            <a:gdLst/>
            <a:ahLst/>
            <a:cxnLst/>
            <a:rect l="l" t="t" r="r" b="b"/>
            <a:pathLst>
              <a:path w="146109" h="146109">
                <a:moveTo>
                  <a:pt x="2682" y="33845"/>
                </a:moveTo>
                <a:cubicBezTo>
                  <a:pt x="-885" y="30278"/>
                  <a:pt x="-885" y="24485"/>
                  <a:pt x="2682" y="20918"/>
                </a:cubicBezTo>
                <a:cubicBezTo>
                  <a:pt x="6250" y="17350"/>
                  <a:pt x="12043" y="17350"/>
                  <a:pt x="15610" y="20918"/>
                </a:cubicBezTo>
                <a:lnTo>
                  <a:pt x="61269" y="66577"/>
                </a:lnTo>
                <a:cubicBezTo>
                  <a:pt x="64836" y="70144"/>
                  <a:pt x="64836" y="75937"/>
                  <a:pt x="61269" y="79504"/>
                </a:cubicBezTo>
                <a:lnTo>
                  <a:pt x="15610" y="125163"/>
                </a:lnTo>
                <a:cubicBezTo>
                  <a:pt x="12043" y="128730"/>
                  <a:pt x="6250" y="128730"/>
                  <a:pt x="2682" y="125163"/>
                </a:cubicBezTo>
                <a:cubicBezTo>
                  <a:pt x="-885" y="121596"/>
                  <a:pt x="-885" y="115803"/>
                  <a:pt x="2682" y="112236"/>
                </a:cubicBezTo>
                <a:lnTo>
                  <a:pt x="41864" y="73055"/>
                </a:lnTo>
                <a:lnTo>
                  <a:pt x="2682" y="33845"/>
                </a:lnTo>
                <a:close/>
                <a:moveTo>
                  <a:pt x="63923" y="109582"/>
                </a:moveTo>
                <a:lnTo>
                  <a:pt x="136977" y="109582"/>
                </a:lnTo>
                <a:cubicBezTo>
                  <a:pt x="142028" y="109582"/>
                  <a:pt x="146109" y="113663"/>
                  <a:pt x="146109" y="118714"/>
                </a:cubicBezTo>
                <a:cubicBezTo>
                  <a:pt x="146109" y="123765"/>
                  <a:pt x="142028" y="127846"/>
                  <a:pt x="136977" y="127846"/>
                </a:cubicBezTo>
                <a:lnTo>
                  <a:pt x="63923" y="127846"/>
                </a:lnTo>
                <a:cubicBezTo>
                  <a:pt x="58872" y="127846"/>
                  <a:pt x="54791" y="123765"/>
                  <a:pt x="54791" y="118714"/>
                </a:cubicBezTo>
                <a:cubicBezTo>
                  <a:pt x="54791" y="113663"/>
                  <a:pt x="58872" y="109582"/>
                  <a:pt x="63923" y="109582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6" name="Text 24"/>
          <p:cNvSpPr/>
          <p:nvPr/>
        </p:nvSpPr>
        <p:spPr>
          <a:xfrm>
            <a:off x="884772" y="2398626"/>
            <a:ext cx="2134818" cy="1948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3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CLI Interface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84772" y="2593438"/>
            <a:ext cx="2126700" cy="1542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5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Command-line interface for all operations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4199878" y="2398626"/>
            <a:ext cx="324687" cy="324687"/>
          </a:xfrm>
          <a:custGeom>
            <a:avLst/>
            <a:gdLst/>
            <a:ahLst/>
            <a:cxnLst/>
            <a:rect l="l" t="t" r="r" b="b"/>
            <a:pathLst>
              <a:path w="324687" h="324687">
                <a:moveTo>
                  <a:pt x="64937" y="0"/>
                </a:moveTo>
                <a:lnTo>
                  <a:pt x="259750" y="0"/>
                </a:lnTo>
                <a:cubicBezTo>
                  <a:pt x="295614" y="0"/>
                  <a:pt x="324687" y="29073"/>
                  <a:pt x="324687" y="64937"/>
                </a:cubicBezTo>
                <a:lnTo>
                  <a:pt x="324687" y="259750"/>
                </a:lnTo>
                <a:cubicBezTo>
                  <a:pt x="324687" y="295614"/>
                  <a:pt x="295614" y="324687"/>
                  <a:pt x="259750" y="324687"/>
                </a:cubicBezTo>
                <a:lnTo>
                  <a:pt x="64937" y="324687"/>
                </a:lnTo>
                <a:cubicBezTo>
                  <a:pt x="29073" y="324687"/>
                  <a:pt x="0" y="295614"/>
                  <a:pt x="0" y="259750"/>
                </a:cubicBezTo>
                <a:lnTo>
                  <a:pt x="0" y="64937"/>
                </a:lnTo>
                <a:cubicBezTo>
                  <a:pt x="0" y="29097"/>
                  <a:pt x="29097" y="0"/>
                  <a:pt x="64937" y="0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29" name="Shape 27"/>
          <p:cNvSpPr/>
          <p:nvPr/>
        </p:nvSpPr>
        <p:spPr>
          <a:xfrm>
            <a:off x="4291196" y="2487915"/>
            <a:ext cx="146109" cy="146109"/>
          </a:xfrm>
          <a:custGeom>
            <a:avLst/>
            <a:gdLst/>
            <a:ahLst/>
            <a:cxnLst/>
            <a:rect l="l" t="t" r="r" b="b"/>
            <a:pathLst>
              <a:path w="146109" h="146109">
                <a:moveTo>
                  <a:pt x="105387" y="-8846"/>
                </a:moveTo>
                <a:cubicBezTo>
                  <a:pt x="108783" y="-9845"/>
                  <a:pt x="112350" y="-8076"/>
                  <a:pt x="113663" y="-4880"/>
                </a:cubicBezTo>
                <a:lnTo>
                  <a:pt x="113891" y="-4223"/>
                </a:lnTo>
                <a:lnTo>
                  <a:pt x="125306" y="34587"/>
                </a:lnTo>
                <a:cubicBezTo>
                  <a:pt x="126019" y="36984"/>
                  <a:pt x="125334" y="39581"/>
                  <a:pt x="123565" y="41350"/>
                </a:cubicBezTo>
                <a:lnTo>
                  <a:pt x="105273" y="59642"/>
                </a:lnTo>
                <a:lnTo>
                  <a:pt x="127075" y="53707"/>
                </a:lnTo>
                <a:lnTo>
                  <a:pt x="132754" y="36641"/>
                </a:lnTo>
                <a:lnTo>
                  <a:pt x="133011" y="35985"/>
                </a:lnTo>
                <a:cubicBezTo>
                  <a:pt x="134438" y="32817"/>
                  <a:pt x="138062" y="31191"/>
                  <a:pt x="141429" y="32304"/>
                </a:cubicBezTo>
                <a:cubicBezTo>
                  <a:pt x="144796" y="33417"/>
                  <a:pt x="146708" y="36898"/>
                  <a:pt x="145938" y="40294"/>
                </a:cubicBezTo>
                <a:lnTo>
                  <a:pt x="145738" y="40979"/>
                </a:lnTo>
                <a:lnTo>
                  <a:pt x="138889" y="61526"/>
                </a:lnTo>
                <a:cubicBezTo>
                  <a:pt x="138176" y="63694"/>
                  <a:pt x="136407" y="65350"/>
                  <a:pt x="134181" y="65977"/>
                </a:cubicBezTo>
                <a:lnTo>
                  <a:pt x="108184" y="73055"/>
                </a:lnTo>
                <a:lnTo>
                  <a:pt x="134181" y="80132"/>
                </a:lnTo>
                <a:cubicBezTo>
                  <a:pt x="136378" y="80731"/>
                  <a:pt x="138147" y="82415"/>
                  <a:pt x="138889" y="84584"/>
                </a:cubicBezTo>
                <a:lnTo>
                  <a:pt x="145738" y="105130"/>
                </a:lnTo>
                <a:lnTo>
                  <a:pt x="145938" y="105815"/>
                </a:lnTo>
                <a:cubicBezTo>
                  <a:pt x="146708" y="109211"/>
                  <a:pt x="144768" y="112692"/>
                  <a:pt x="141429" y="113805"/>
                </a:cubicBezTo>
                <a:cubicBezTo>
                  <a:pt x="138062" y="114918"/>
                  <a:pt x="134438" y="113292"/>
                  <a:pt x="133011" y="110124"/>
                </a:cubicBezTo>
                <a:lnTo>
                  <a:pt x="132754" y="109468"/>
                </a:lnTo>
                <a:lnTo>
                  <a:pt x="127075" y="92403"/>
                </a:lnTo>
                <a:lnTo>
                  <a:pt x="105273" y="86467"/>
                </a:lnTo>
                <a:lnTo>
                  <a:pt x="123565" y="104759"/>
                </a:lnTo>
                <a:cubicBezTo>
                  <a:pt x="125306" y="106500"/>
                  <a:pt x="125991" y="109068"/>
                  <a:pt x="125334" y="111437"/>
                </a:cubicBezTo>
                <a:lnTo>
                  <a:pt x="113920" y="152530"/>
                </a:lnTo>
                <a:lnTo>
                  <a:pt x="113691" y="153186"/>
                </a:lnTo>
                <a:cubicBezTo>
                  <a:pt x="112436" y="156411"/>
                  <a:pt x="108897" y="158237"/>
                  <a:pt x="105473" y="157296"/>
                </a:cubicBezTo>
                <a:cubicBezTo>
                  <a:pt x="102048" y="156354"/>
                  <a:pt x="99965" y="152958"/>
                  <a:pt x="100564" y="149534"/>
                </a:cubicBezTo>
                <a:lnTo>
                  <a:pt x="100707" y="148849"/>
                </a:lnTo>
                <a:lnTo>
                  <a:pt x="111037" y="111608"/>
                </a:lnTo>
                <a:lnTo>
                  <a:pt x="100422" y="100992"/>
                </a:lnTo>
                <a:cubicBezTo>
                  <a:pt x="100165" y="115860"/>
                  <a:pt x="88008" y="127846"/>
                  <a:pt x="73055" y="127846"/>
                </a:cubicBezTo>
                <a:cubicBezTo>
                  <a:pt x="58101" y="127846"/>
                  <a:pt x="45944" y="115860"/>
                  <a:pt x="45659" y="100992"/>
                </a:cubicBezTo>
                <a:lnTo>
                  <a:pt x="35100" y="111551"/>
                </a:lnTo>
                <a:lnTo>
                  <a:pt x="45374" y="146452"/>
                </a:lnTo>
                <a:lnTo>
                  <a:pt x="45545" y="147137"/>
                </a:lnTo>
                <a:cubicBezTo>
                  <a:pt x="46173" y="150532"/>
                  <a:pt x="44147" y="153957"/>
                  <a:pt x="40751" y="154956"/>
                </a:cubicBezTo>
                <a:cubicBezTo>
                  <a:pt x="37355" y="155954"/>
                  <a:pt x="33788" y="154185"/>
                  <a:pt x="32475" y="150989"/>
                </a:cubicBezTo>
                <a:lnTo>
                  <a:pt x="32247" y="150333"/>
                </a:lnTo>
                <a:lnTo>
                  <a:pt x="20832" y="111522"/>
                </a:lnTo>
                <a:cubicBezTo>
                  <a:pt x="20119" y="109125"/>
                  <a:pt x="20803" y="106528"/>
                  <a:pt x="22573" y="104731"/>
                </a:cubicBezTo>
                <a:lnTo>
                  <a:pt x="40865" y="86438"/>
                </a:lnTo>
                <a:lnTo>
                  <a:pt x="19063" y="92374"/>
                </a:lnTo>
                <a:lnTo>
                  <a:pt x="13384" y="109439"/>
                </a:lnTo>
                <a:lnTo>
                  <a:pt x="13127" y="110096"/>
                </a:lnTo>
                <a:cubicBezTo>
                  <a:pt x="11700" y="113263"/>
                  <a:pt x="8076" y="114890"/>
                  <a:pt x="4709" y="113777"/>
                </a:cubicBezTo>
                <a:cubicBezTo>
                  <a:pt x="1341" y="112664"/>
                  <a:pt x="-571" y="109182"/>
                  <a:pt x="200" y="105786"/>
                </a:cubicBezTo>
                <a:lnTo>
                  <a:pt x="400" y="105102"/>
                </a:lnTo>
                <a:lnTo>
                  <a:pt x="7248" y="84555"/>
                </a:lnTo>
                <a:cubicBezTo>
                  <a:pt x="7962" y="82386"/>
                  <a:pt x="9731" y="80731"/>
                  <a:pt x="11957" y="80103"/>
                </a:cubicBezTo>
                <a:lnTo>
                  <a:pt x="37954" y="73026"/>
                </a:lnTo>
                <a:lnTo>
                  <a:pt x="11957" y="65949"/>
                </a:lnTo>
                <a:cubicBezTo>
                  <a:pt x="9760" y="65350"/>
                  <a:pt x="7990" y="63666"/>
                  <a:pt x="7248" y="61497"/>
                </a:cubicBezTo>
                <a:lnTo>
                  <a:pt x="400" y="40951"/>
                </a:lnTo>
                <a:lnTo>
                  <a:pt x="200" y="40266"/>
                </a:lnTo>
                <a:cubicBezTo>
                  <a:pt x="-571" y="36870"/>
                  <a:pt x="1370" y="33388"/>
                  <a:pt x="4709" y="32275"/>
                </a:cubicBezTo>
                <a:cubicBezTo>
                  <a:pt x="8047" y="31162"/>
                  <a:pt x="11700" y="32789"/>
                  <a:pt x="13127" y="35957"/>
                </a:cubicBezTo>
                <a:lnTo>
                  <a:pt x="13384" y="36613"/>
                </a:lnTo>
                <a:lnTo>
                  <a:pt x="19063" y="53678"/>
                </a:lnTo>
                <a:lnTo>
                  <a:pt x="40865" y="59614"/>
                </a:lnTo>
                <a:lnTo>
                  <a:pt x="22573" y="41322"/>
                </a:lnTo>
                <a:cubicBezTo>
                  <a:pt x="20803" y="39552"/>
                  <a:pt x="20147" y="36955"/>
                  <a:pt x="20832" y="34558"/>
                </a:cubicBezTo>
                <a:lnTo>
                  <a:pt x="32247" y="-4252"/>
                </a:lnTo>
                <a:lnTo>
                  <a:pt x="32475" y="-4908"/>
                </a:lnTo>
                <a:cubicBezTo>
                  <a:pt x="33788" y="-8133"/>
                  <a:pt x="37355" y="-9874"/>
                  <a:pt x="40751" y="-8875"/>
                </a:cubicBezTo>
                <a:cubicBezTo>
                  <a:pt x="44147" y="-7876"/>
                  <a:pt x="46173" y="-4452"/>
                  <a:pt x="45545" y="-1056"/>
                </a:cubicBezTo>
                <a:lnTo>
                  <a:pt x="45374" y="-371"/>
                </a:lnTo>
                <a:lnTo>
                  <a:pt x="35100" y="34530"/>
                </a:lnTo>
                <a:lnTo>
                  <a:pt x="50225" y="49654"/>
                </a:lnTo>
                <a:cubicBezTo>
                  <a:pt x="50510" y="37298"/>
                  <a:pt x="60612" y="27367"/>
                  <a:pt x="73026" y="27367"/>
                </a:cubicBezTo>
                <a:cubicBezTo>
                  <a:pt x="85440" y="27367"/>
                  <a:pt x="95542" y="37298"/>
                  <a:pt x="95827" y="49683"/>
                </a:cubicBezTo>
                <a:lnTo>
                  <a:pt x="110980" y="34530"/>
                </a:lnTo>
                <a:lnTo>
                  <a:pt x="100707" y="-371"/>
                </a:lnTo>
                <a:lnTo>
                  <a:pt x="100536" y="-1056"/>
                </a:lnTo>
                <a:cubicBezTo>
                  <a:pt x="99908" y="-4480"/>
                  <a:pt x="101934" y="-7876"/>
                  <a:pt x="105330" y="-887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0" name="Text 28"/>
          <p:cNvSpPr/>
          <p:nvPr/>
        </p:nvSpPr>
        <p:spPr>
          <a:xfrm>
            <a:off x="4621971" y="2398626"/>
            <a:ext cx="2524442" cy="1948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3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Spider Integration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4621971" y="2593438"/>
            <a:ext cx="2516325" cy="1542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5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Web crawler with VCS integration and monitoring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8111597" y="1043057"/>
            <a:ext cx="3750136" cy="1826365"/>
          </a:xfrm>
          <a:custGeom>
            <a:avLst/>
            <a:gdLst/>
            <a:ahLst/>
            <a:cxnLst/>
            <a:rect l="l" t="t" r="r" b="b"/>
            <a:pathLst>
              <a:path w="3750136" h="1826365">
                <a:moveTo>
                  <a:pt x="0" y="0"/>
                </a:moveTo>
                <a:lnTo>
                  <a:pt x="3750136" y="0"/>
                </a:lnTo>
                <a:lnTo>
                  <a:pt x="3750136" y="1826365"/>
                </a:lnTo>
                <a:lnTo>
                  <a:pt x="0" y="1826365"/>
                </a:lnTo>
                <a:lnTo>
                  <a:pt x="0" y="0"/>
                </a:lnTo>
                <a:close/>
              </a:path>
            </a:pathLst>
          </a:custGeom>
          <a:solidFill>
            <a:srgbClr val="5E81AC">
              <a:alpha val="20000"/>
            </a:srgbClr>
          </a:solidFill>
          <a:ln w="12700">
            <a:solidFill>
              <a:srgbClr val="5E81AC">
                <a:alpha val="40000"/>
              </a:srgbClr>
            </a:solidFill>
            <a:prstDash val="solid"/>
          </a:ln>
        </p:spPr>
      </p:sp>
      <p:sp>
        <p:nvSpPr>
          <p:cNvPr id="33" name="Text 31"/>
          <p:cNvSpPr/>
          <p:nvPr/>
        </p:nvSpPr>
        <p:spPr>
          <a:xfrm>
            <a:off x="8245530" y="1176991"/>
            <a:ext cx="3555324" cy="2272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0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 Processing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8245530" y="1501678"/>
            <a:ext cx="259750" cy="259750"/>
          </a:xfrm>
          <a:custGeom>
            <a:avLst/>
            <a:gdLst/>
            <a:ahLst/>
            <a:cxnLst/>
            <a:rect l="l" t="t" r="r" b="b"/>
            <a:pathLst>
              <a:path w="259750" h="259750">
                <a:moveTo>
                  <a:pt x="32469" y="0"/>
                </a:moveTo>
                <a:lnTo>
                  <a:pt x="227281" y="0"/>
                </a:lnTo>
                <a:cubicBezTo>
                  <a:pt x="245213" y="0"/>
                  <a:pt x="259750" y="14537"/>
                  <a:pt x="259750" y="32469"/>
                </a:cubicBezTo>
                <a:lnTo>
                  <a:pt x="259750" y="227281"/>
                </a:lnTo>
                <a:cubicBezTo>
                  <a:pt x="259750" y="245213"/>
                  <a:pt x="245213" y="259750"/>
                  <a:pt x="227281" y="259750"/>
                </a:cubicBezTo>
                <a:lnTo>
                  <a:pt x="32469" y="259750"/>
                </a:lnTo>
                <a:cubicBezTo>
                  <a:pt x="14537" y="259750"/>
                  <a:pt x="0" y="245213"/>
                  <a:pt x="0" y="227281"/>
                </a:cubicBezTo>
                <a:lnTo>
                  <a:pt x="0" y="32469"/>
                </a:lnTo>
                <a:cubicBezTo>
                  <a:pt x="0" y="14549"/>
                  <a:pt x="14549" y="0"/>
                  <a:pt x="32469" y="0"/>
                </a:cubicBezTo>
                <a:close/>
              </a:path>
            </a:pathLst>
          </a:custGeom>
          <a:solidFill>
            <a:srgbClr val="5E81AC">
              <a:alpha val="30196"/>
            </a:srgbClr>
          </a:solidFill>
          <a:ln/>
        </p:spPr>
      </p:sp>
      <p:sp>
        <p:nvSpPr>
          <p:cNvPr id="35" name="Shape 33"/>
          <p:cNvSpPr/>
          <p:nvPr/>
        </p:nvSpPr>
        <p:spPr>
          <a:xfrm>
            <a:off x="8338877" y="1582850"/>
            <a:ext cx="73055" cy="97406"/>
          </a:xfrm>
          <a:custGeom>
            <a:avLst/>
            <a:gdLst/>
            <a:ahLst/>
            <a:cxnLst/>
            <a:rect l="l" t="t" r="r" b="b"/>
            <a:pathLst>
              <a:path w="73055" h="97406">
                <a:moveTo>
                  <a:pt x="12176" y="0"/>
                </a:moveTo>
                <a:cubicBezTo>
                  <a:pt x="5460" y="0"/>
                  <a:pt x="0" y="5460"/>
                  <a:pt x="0" y="12176"/>
                </a:cubicBezTo>
                <a:lnTo>
                  <a:pt x="0" y="85230"/>
                </a:lnTo>
                <a:cubicBezTo>
                  <a:pt x="0" y="91946"/>
                  <a:pt x="5460" y="97406"/>
                  <a:pt x="12176" y="97406"/>
                </a:cubicBezTo>
                <a:lnTo>
                  <a:pt x="60879" y="97406"/>
                </a:lnTo>
                <a:cubicBezTo>
                  <a:pt x="67595" y="97406"/>
                  <a:pt x="73055" y="91946"/>
                  <a:pt x="73055" y="85230"/>
                </a:cubicBezTo>
                <a:lnTo>
                  <a:pt x="73055" y="32437"/>
                </a:lnTo>
                <a:cubicBezTo>
                  <a:pt x="73055" y="29203"/>
                  <a:pt x="71780" y="26102"/>
                  <a:pt x="69497" y="23819"/>
                </a:cubicBezTo>
                <a:lnTo>
                  <a:pt x="49217" y="3558"/>
                </a:lnTo>
                <a:cubicBezTo>
                  <a:pt x="46934" y="1275"/>
                  <a:pt x="43852" y="0"/>
                  <a:pt x="40618" y="0"/>
                </a:cubicBezTo>
                <a:lnTo>
                  <a:pt x="12176" y="0"/>
                </a:lnTo>
                <a:close/>
                <a:moveTo>
                  <a:pt x="61925" y="33483"/>
                </a:moveTo>
                <a:lnTo>
                  <a:pt x="44137" y="33483"/>
                </a:lnTo>
                <a:cubicBezTo>
                  <a:pt x="41607" y="33483"/>
                  <a:pt x="39571" y="31448"/>
                  <a:pt x="39571" y="28917"/>
                </a:cubicBezTo>
                <a:lnTo>
                  <a:pt x="39571" y="11129"/>
                </a:lnTo>
                <a:lnTo>
                  <a:pt x="61925" y="33483"/>
                </a:ln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36" name="Text 34"/>
          <p:cNvSpPr/>
          <p:nvPr/>
        </p:nvSpPr>
        <p:spPr>
          <a:xfrm>
            <a:off x="8570217" y="1550381"/>
            <a:ext cx="292218" cy="1623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Files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245530" y="1826365"/>
            <a:ext cx="259750" cy="259750"/>
          </a:xfrm>
          <a:custGeom>
            <a:avLst/>
            <a:gdLst/>
            <a:ahLst/>
            <a:cxnLst/>
            <a:rect l="l" t="t" r="r" b="b"/>
            <a:pathLst>
              <a:path w="259750" h="259750">
                <a:moveTo>
                  <a:pt x="32469" y="0"/>
                </a:moveTo>
                <a:lnTo>
                  <a:pt x="227281" y="0"/>
                </a:lnTo>
                <a:cubicBezTo>
                  <a:pt x="245213" y="0"/>
                  <a:pt x="259750" y="14537"/>
                  <a:pt x="259750" y="32469"/>
                </a:cubicBezTo>
                <a:lnTo>
                  <a:pt x="259750" y="227281"/>
                </a:lnTo>
                <a:cubicBezTo>
                  <a:pt x="259750" y="245213"/>
                  <a:pt x="245213" y="259750"/>
                  <a:pt x="227281" y="259750"/>
                </a:cubicBezTo>
                <a:lnTo>
                  <a:pt x="32469" y="259750"/>
                </a:lnTo>
                <a:cubicBezTo>
                  <a:pt x="14537" y="259750"/>
                  <a:pt x="0" y="245213"/>
                  <a:pt x="0" y="227281"/>
                </a:cubicBezTo>
                <a:lnTo>
                  <a:pt x="0" y="32469"/>
                </a:lnTo>
                <a:cubicBezTo>
                  <a:pt x="0" y="14549"/>
                  <a:pt x="14549" y="0"/>
                  <a:pt x="32469" y="0"/>
                </a:cubicBezTo>
                <a:close/>
              </a:path>
            </a:pathLst>
          </a:custGeom>
          <a:solidFill>
            <a:srgbClr val="5E81AC">
              <a:alpha val="30196"/>
            </a:srgbClr>
          </a:solidFill>
          <a:ln/>
        </p:spPr>
      </p:sp>
      <p:sp>
        <p:nvSpPr>
          <p:cNvPr id="38" name="Shape 36"/>
          <p:cNvSpPr/>
          <p:nvPr/>
        </p:nvSpPr>
        <p:spPr>
          <a:xfrm>
            <a:off x="8326702" y="1907537"/>
            <a:ext cx="97406" cy="97406"/>
          </a:xfrm>
          <a:custGeom>
            <a:avLst/>
            <a:gdLst/>
            <a:ahLst/>
            <a:cxnLst/>
            <a:rect l="l" t="t" r="r" b="b"/>
            <a:pathLst>
              <a:path w="97406" h="97406">
                <a:moveTo>
                  <a:pt x="83613" y="1332"/>
                </a:moveTo>
                <a:cubicBezTo>
                  <a:pt x="85402" y="-457"/>
                  <a:pt x="88293" y="-457"/>
                  <a:pt x="90063" y="1332"/>
                </a:cubicBezTo>
                <a:lnTo>
                  <a:pt x="96150" y="7420"/>
                </a:lnTo>
                <a:cubicBezTo>
                  <a:pt x="97939" y="9208"/>
                  <a:pt x="97939" y="12100"/>
                  <a:pt x="96150" y="13869"/>
                </a:cubicBezTo>
                <a:lnTo>
                  <a:pt x="79599" y="30420"/>
                </a:lnTo>
                <a:lnTo>
                  <a:pt x="87019" y="37840"/>
                </a:lnTo>
                <a:cubicBezTo>
                  <a:pt x="88331" y="39153"/>
                  <a:pt x="88712" y="41112"/>
                  <a:pt x="88008" y="42824"/>
                </a:cubicBezTo>
                <a:cubicBezTo>
                  <a:pt x="87304" y="44537"/>
                  <a:pt x="85649" y="45659"/>
                  <a:pt x="83804" y="45659"/>
                </a:cubicBezTo>
                <a:lnTo>
                  <a:pt x="56408" y="45659"/>
                </a:lnTo>
                <a:cubicBezTo>
                  <a:pt x="53878" y="45659"/>
                  <a:pt x="51842" y="43623"/>
                  <a:pt x="51842" y="41093"/>
                </a:cubicBezTo>
                <a:lnTo>
                  <a:pt x="51842" y="13698"/>
                </a:lnTo>
                <a:cubicBezTo>
                  <a:pt x="51842" y="11852"/>
                  <a:pt x="52946" y="10178"/>
                  <a:pt x="54658" y="9474"/>
                </a:cubicBezTo>
                <a:cubicBezTo>
                  <a:pt x="56370" y="8770"/>
                  <a:pt x="58330" y="9151"/>
                  <a:pt x="59642" y="10464"/>
                </a:cubicBezTo>
                <a:lnTo>
                  <a:pt x="67062" y="17883"/>
                </a:lnTo>
                <a:lnTo>
                  <a:pt x="83613" y="1332"/>
                </a:lnTo>
                <a:close/>
                <a:moveTo>
                  <a:pt x="13793" y="51747"/>
                </a:moveTo>
                <a:lnTo>
                  <a:pt x="41188" y="51747"/>
                </a:lnTo>
                <a:cubicBezTo>
                  <a:pt x="43719" y="51747"/>
                  <a:pt x="45754" y="53783"/>
                  <a:pt x="45754" y="56313"/>
                </a:cubicBezTo>
                <a:lnTo>
                  <a:pt x="45754" y="83708"/>
                </a:lnTo>
                <a:cubicBezTo>
                  <a:pt x="45754" y="85554"/>
                  <a:pt x="44651" y="87228"/>
                  <a:pt x="42939" y="87932"/>
                </a:cubicBezTo>
                <a:cubicBezTo>
                  <a:pt x="41226" y="88636"/>
                  <a:pt x="39267" y="88255"/>
                  <a:pt x="37954" y="86943"/>
                </a:cubicBezTo>
                <a:lnTo>
                  <a:pt x="30535" y="79523"/>
                </a:lnTo>
                <a:lnTo>
                  <a:pt x="13983" y="96074"/>
                </a:lnTo>
                <a:cubicBezTo>
                  <a:pt x="12195" y="97863"/>
                  <a:pt x="9303" y="97863"/>
                  <a:pt x="7534" y="96074"/>
                </a:cubicBezTo>
                <a:lnTo>
                  <a:pt x="1446" y="89987"/>
                </a:lnTo>
                <a:cubicBezTo>
                  <a:pt x="-342" y="88198"/>
                  <a:pt x="-342" y="85306"/>
                  <a:pt x="1446" y="83537"/>
                </a:cubicBezTo>
                <a:lnTo>
                  <a:pt x="17997" y="66986"/>
                </a:lnTo>
                <a:lnTo>
                  <a:pt x="10578" y="59566"/>
                </a:lnTo>
                <a:cubicBezTo>
                  <a:pt x="9265" y="58253"/>
                  <a:pt x="8885" y="56294"/>
                  <a:pt x="9588" y="54582"/>
                </a:cubicBezTo>
                <a:cubicBezTo>
                  <a:pt x="10292" y="52869"/>
                  <a:pt x="11947" y="51747"/>
                  <a:pt x="13793" y="51747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39" name="Text 37"/>
          <p:cNvSpPr/>
          <p:nvPr/>
        </p:nvSpPr>
        <p:spPr>
          <a:xfrm>
            <a:off x="8570217" y="1875068"/>
            <a:ext cx="722429" cy="1623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Compression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8245530" y="2151052"/>
            <a:ext cx="259750" cy="259750"/>
          </a:xfrm>
          <a:custGeom>
            <a:avLst/>
            <a:gdLst/>
            <a:ahLst/>
            <a:cxnLst/>
            <a:rect l="l" t="t" r="r" b="b"/>
            <a:pathLst>
              <a:path w="259750" h="259750">
                <a:moveTo>
                  <a:pt x="32469" y="0"/>
                </a:moveTo>
                <a:lnTo>
                  <a:pt x="227281" y="0"/>
                </a:lnTo>
                <a:cubicBezTo>
                  <a:pt x="245213" y="0"/>
                  <a:pt x="259750" y="14537"/>
                  <a:pt x="259750" y="32469"/>
                </a:cubicBezTo>
                <a:lnTo>
                  <a:pt x="259750" y="227281"/>
                </a:lnTo>
                <a:cubicBezTo>
                  <a:pt x="259750" y="245213"/>
                  <a:pt x="245213" y="259750"/>
                  <a:pt x="227281" y="259750"/>
                </a:cubicBezTo>
                <a:lnTo>
                  <a:pt x="32469" y="259750"/>
                </a:lnTo>
                <a:cubicBezTo>
                  <a:pt x="14537" y="259750"/>
                  <a:pt x="0" y="245213"/>
                  <a:pt x="0" y="227281"/>
                </a:cubicBezTo>
                <a:lnTo>
                  <a:pt x="0" y="32469"/>
                </a:lnTo>
                <a:cubicBezTo>
                  <a:pt x="0" y="14549"/>
                  <a:pt x="14549" y="0"/>
                  <a:pt x="32469" y="0"/>
                </a:cubicBezTo>
                <a:close/>
              </a:path>
            </a:pathLst>
          </a:custGeom>
          <a:solidFill>
            <a:srgbClr val="5E81AC">
              <a:alpha val="30196"/>
            </a:srgbClr>
          </a:solidFill>
          <a:ln/>
        </p:spPr>
      </p:sp>
      <p:sp>
        <p:nvSpPr>
          <p:cNvPr id="41" name="Shape 39"/>
          <p:cNvSpPr/>
          <p:nvPr/>
        </p:nvSpPr>
        <p:spPr>
          <a:xfrm>
            <a:off x="8326702" y="2232224"/>
            <a:ext cx="97406" cy="97406"/>
          </a:xfrm>
          <a:custGeom>
            <a:avLst/>
            <a:gdLst/>
            <a:ahLst/>
            <a:cxnLst/>
            <a:rect l="l" t="t" r="r" b="b"/>
            <a:pathLst>
              <a:path w="97406" h="97406">
                <a:moveTo>
                  <a:pt x="12537" y="43471"/>
                </a:moveTo>
                <a:cubicBezTo>
                  <a:pt x="15068" y="25778"/>
                  <a:pt x="30306" y="12176"/>
                  <a:pt x="48703" y="12176"/>
                </a:cubicBezTo>
                <a:cubicBezTo>
                  <a:pt x="58786" y="12176"/>
                  <a:pt x="67918" y="16266"/>
                  <a:pt x="74539" y="22868"/>
                </a:cubicBezTo>
                <a:cubicBezTo>
                  <a:pt x="74577" y="22906"/>
                  <a:pt x="74615" y="22944"/>
                  <a:pt x="74653" y="22982"/>
                </a:cubicBezTo>
                <a:lnTo>
                  <a:pt x="76099" y="24352"/>
                </a:lnTo>
                <a:lnTo>
                  <a:pt x="66986" y="24352"/>
                </a:lnTo>
                <a:cubicBezTo>
                  <a:pt x="63618" y="24352"/>
                  <a:pt x="60898" y="27072"/>
                  <a:pt x="60898" y="30439"/>
                </a:cubicBezTo>
                <a:cubicBezTo>
                  <a:pt x="60898" y="33807"/>
                  <a:pt x="63618" y="36527"/>
                  <a:pt x="66986" y="36527"/>
                </a:cubicBezTo>
                <a:lnTo>
                  <a:pt x="91337" y="36527"/>
                </a:lnTo>
                <a:cubicBezTo>
                  <a:pt x="94705" y="36527"/>
                  <a:pt x="97425" y="33807"/>
                  <a:pt x="97425" y="30439"/>
                </a:cubicBezTo>
                <a:lnTo>
                  <a:pt x="97425" y="6088"/>
                </a:lnTo>
                <a:cubicBezTo>
                  <a:pt x="97425" y="2721"/>
                  <a:pt x="94705" y="0"/>
                  <a:pt x="91337" y="0"/>
                </a:cubicBezTo>
                <a:cubicBezTo>
                  <a:pt x="87970" y="0"/>
                  <a:pt x="85249" y="2721"/>
                  <a:pt x="85249" y="6088"/>
                </a:cubicBezTo>
                <a:lnTo>
                  <a:pt x="85249" y="16247"/>
                </a:lnTo>
                <a:lnTo>
                  <a:pt x="83100" y="14211"/>
                </a:lnTo>
                <a:cubicBezTo>
                  <a:pt x="74291" y="5441"/>
                  <a:pt x="62115" y="0"/>
                  <a:pt x="48703" y="0"/>
                </a:cubicBezTo>
                <a:cubicBezTo>
                  <a:pt x="24161" y="0"/>
                  <a:pt x="3862" y="18150"/>
                  <a:pt x="495" y="41759"/>
                </a:cubicBezTo>
                <a:cubicBezTo>
                  <a:pt x="19" y="45088"/>
                  <a:pt x="2321" y="48170"/>
                  <a:pt x="5650" y="48646"/>
                </a:cubicBezTo>
                <a:cubicBezTo>
                  <a:pt x="8980" y="49122"/>
                  <a:pt x="12062" y="46801"/>
                  <a:pt x="12537" y="43490"/>
                </a:cubicBezTo>
                <a:close/>
                <a:moveTo>
                  <a:pt x="96911" y="55647"/>
                </a:moveTo>
                <a:cubicBezTo>
                  <a:pt x="97387" y="52318"/>
                  <a:pt x="95066" y="49236"/>
                  <a:pt x="91756" y="48760"/>
                </a:cubicBezTo>
                <a:cubicBezTo>
                  <a:pt x="88446" y="48285"/>
                  <a:pt x="85345" y="50606"/>
                  <a:pt x="84869" y="53916"/>
                </a:cubicBezTo>
                <a:cubicBezTo>
                  <a:pt x="82339" y="71609"/>
                  <a:pt x="67100" y="85211"/>
                  <a:pt x="48703" y="85211"/>
                </a:cubicBezTo>
                <a:cubicBezTo>
                  <a:pt x="38620" y="85211"/>
                  <a:pt x="29488" y="81121"/>
                  <a:pt x="22868" y="74519"/>
                </a:cubicBezTo>
                <a:cubicBezTo>
                  <a:pt x="22830" y="74481"/>
                  <a:pt x="22792" y="74443"/>
                  <a:pt x="22753" y="74405"/>
                </a:cubicBezTo>
                <a:lnTo>
                  <a:pt x="21308" y="73036"/>
                </a:lnTo>
                <a:lnTo>
                  <a:pt x="30420" y="73036"/>
                </a:lnTo>
                <a:cubicBezTo>
                  <a:pt x="33788" y="73036"/>
                  <a:pt x="36508" y="70315"/>
                  <a:pt x="36508" y="66948"/>
                </a:cubicBezTo>
                <a:cubicBezTo>
                  <a:pt x="36508" y="63580"/>
                  <a:pt x="33788" y="60860"/>
                  <a:pt x="30420" y="60860"/>
                </a:cubicBezTo>
                <a:lnTo>
                  <a:pt x="6088" y="60879"/>
                </a:lnTo>
                <a:cubicBezTo>
                  <a:pt x="4471" y="60879"/>
                  <a:pt x="2911" y="61526"/>
                  <a:pt x="1769" y="62686"/>
                </a:cubicBezTo>
                <a:cubicBezTo>
                  <a:pt x="628" y="63847"/>
                  <a:pt x="-19" y="65388"/>
                  <a:pt x="0" y="67024"/>
                </a:cubicBezTo>
                <a:lnTo>
                  <a:pt x="190" y="91185"/>
                </a:lnTo>
                <a:cubicBezTo>
                  <a:pt x="209" y="94552"/>
                  <a:pt x="2968" y="97254"/>
                  <a:pt x="6335" y="97216"/>
                </a:cubicBezTo>
                <a:cubicBezTo>
                  <a:pt x="9703" y="97178"/>
                  <a:pt x="12404" y="94438"/>
                  <a:pt x="12366" y="91071"/>
                </a:cubicBezTo>
                <a:lnTo>
                  <a:pt x="12290" y="81273"/>
                </a:lnTo>
                <a:lnTo>
                  <a:pt x="14326" y="83195"/>
                </a:lnTo>
                <a:cubicBezTo>
                  <a:pt x="23134" y="91965"/>
                  <a:pt x="35291" y="97406"/>
                  <a:pt x="48703" y="97406"/>
                </a:cubicBezTo>
                <a:cubicBezTo>
                  <a:pt x="73245" y="97406"/>
                  <a:pt x="93544" y="79257"/>
                  <a:pt x="96911" y="55647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42" name="Text 40"/>
          <p:cNvSpPr/>
          <p:nvPr/>
        </p:nvSpPr>
        <p:spPr>
          <a:xfrm>
            <a:off x="8570217" y="2199755"/>
            <a:ext cx="422093" cy="1623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Git LFS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245530" y="2475739"/>
            <a:ext cx="259750" cy="259750"/>
          </a:xfrm>
          <a:custGeom>
            <a:avLst/>
            <a:gdLst/>
            <a:ahLst/>
            <a:cxnLst/>
            <a:rect l="l" t="t" r="r" b="b"/>
            <a:pathLst>
              <a:path w="259750" h="259750">
                <a:moveTo>
                  <a:pt x="32469" y="0"/>
                </a:moveTo>
                <a:lnTo>
                  <a:pt x="227281" y="0"/>
                </a:lnTo>
                <a:cubicBezTo>
                  <a:pt x="245213" y="0"/>
                  <a:pt x="259750" y="14537"/>
                  <a:pt x="259750" y="32469"/>
                </a:cubicBezTo>
                <a:lnTo>
                  <a:pt x="259750" y="227281"/>
                </a:lnTo>
                <a:cubicBezTo>
                  <a:pt x="259750" y="245213"/>
                  <a:pt x="245213" y="259750"/>
                  <a:pt x="227281" y="259750"/>
                </a:cubicBezTo>
                <a:lnTo>
                  <a:pt x="32469" y="259750"/>
                </a:lnTo>
                <a:cubicBezTo>
                  <a:pt x="14537" y="259750"/>
                  <a:pt x="0" y="245213"/>
                  <a:pt x="0" y="227281"/>
                </a:cubicBezTo>
                <a:lnTo>
                  <a:pt x="0" y="32469"/>
                </a:lnTo>
                <a:cubicBezTo>
                  <a:pt x="0" y="14549"/>
                  <a:pt x="14549" y="0"/>
                  <a:pt x="32469" y="0"/>
                </a:cubicBezTo>
                <a:close/>
              </a:path>
            </a:pathLst>
          </a:custGeom>
          <a:solidFill>
            <a:srgbClr val="5E81AC">
              <a:alpha val="30196"/>
            </a:srgbClr>
          </a:solidFill>
          <a:ln/>
        </p:spPr>
      </p:sp>
      <p:sp>
        <p:nvSpPr>
          <p:cNvPr id="44" name="Shape 42"/>
          <p:cNvSpPr/>
          <p:nvPr/>
        </p:nvSpPr>
        <p:spPr>
          <a:xfrm>
            <a:off x="8332790" y="2556911"/>
            <a:ext cx="85230" cy="97406"/>
          </a:xfrm>
          <a:custGeom>
            <a:avLst/>
            <a:gdLst/>
            <a:ahLst/>
            <a:cxnLst/>
            <a:rect l="l" t="t" r="r" b="b"/>
            <a:pathLst>
              <a:path w="85230" h="97406">
                <a:moveTo>
                  <a:pt x="85230" y="39153"/>
                </a:moveTo>
                <a:cubicBezTo>
                  <a:pt x="82415" y="41017"/>
                  <a:pt x="79181" y="42520"/>
                  <a:pt x="75813" y="43719"/>
                </a:cubicBezTo>
                <a:cubicBezTo>
                  <a:pt x="66872" y="46915"/>
                  <a:pt x="55133" y="48703"/>
                  <a:pt x="42615" y="48703"/>
                </a:cubicBezTo>
                <a:cubicBezTo>
                  <a:pt x="30097" y="48703"/>
                  <a:pt x="18340" y="46896"/>
                  <a:pt x="9417" y="43719"/>
                </a:cubicBezTo>
                <a:cubicBezTo>
                  <a:pt x="6069" y="42520"/>
                  <a:pt x="2816" y="41017"/>
                  <a:pt x="0" y="39153"/>
                </a:cubicBezTo>
                <a:lnTo>
                  <a:pt x="0" y="54791"/>
                </a:lnTo>
                <a:cubicBezTo>
                  <a:pt x="0" y="63200"/>
                  <a:pt x="19082" y="70011"/>
                  <a:pt x="42615" y="70011"/>
                </a:cubicBezTo>
                <a:cubicBezTo>
                  <a:pt x="66149" y="70011"/>
                  <a:pt x="85230" y="63200"/>
                  <a:pt x="85230" y="54791"/>
                </a:cubicBezTo>
                <a:lnTo>
                  <a:pt x="85230" y="39153"/>
                </a:lnTo>
                <a:close/>
                <a:moveTo>
                  <a:pt x="85230" y="24352"/>
                </a:moveTo>
                <a:lnTo>
                  <a:pt x="85230" y="15220"/>
                </a:lnTo>
                <a:cubicBezTo>
                  <a:pt x="85230" y="6811"/>
                  <a:pt x="66149" y="0"/>
                  <a:pt x="42615" y="0"/>
                </a:cubicBezTo>
                <a:cubicBezTo>
                  <a:pt x="19082" y="0"/>
                  <a:pt x="0" y="6811"/>
                  <a:pt x="0" y="15220"/>
                </a:cubicBezTo>
                <a:lnTo>
                  <a:pt x="0" y="24352"/>
                </a:lnTo>
                <a:cubicBezTo>
                  <a:pt x="0" y="32760"/>
                  <a:pt x="19082" y="39571"/>
                  <a:pt x="42615" y="39571"/>
                </a:cubicBezTo>
                <a:cubicBezTo>
                  <a:pt x="66149" y="39571"/>
                  <a:pt x="85230" y="32760"/>
                  <a:pt x="85230" y="24352"/>
                </a:cubicBezTo>
                <a:close/>
                <a:moveTo>
                  <a:pt x="75813" y="74158"/>
                </a:moveTo>
                <a:cubicBezTo>
                  <a:pt x="66891" y="77335"/>
                  <a:pt x="55152" y="79142"/>
                  <a:pt x="42615" y="79142"/>
                </a:cubicBezTo>
                <a:cubicBezTo>
                  <a:pt x="30078" y="79142"/>
                  <a:pt x="18340" y="77335"/>
                  <a:pt x="9417" y="74158"/>
                </a:cubicBezTo>
                <a:cubicBezTo>
                  <a:pt x="6069" y="72959"/>
                  <a:pt x="2816" y="71457"/>
                  <a:pt x="0" y="69592"/>
                </a:cubicBezTo>
                <a:lnTo>
                  <a:pt x="0" y="82186"/>
                </a:lnTo>
                <a:cubicBezTo>
                  <a:pt x="0" y="90595"/>
                  <a:pt x="19082" y="97406"/>
                  <a:pt x="42615" y="97406"/>
                </a:cubicBezTo>
                <a:cubicBezTo>
                  <a:pt x="66149" y="97406"/>
                  <a:pt x="85230" y="90595"/>
                  <a:pt x="85230" y="82186"/>
                </a:cubicBezTo>
                <a:lnTo>
                  <a:pt x="85230" y="69592"/>
                </a:lnTo>
                <a:cubicBezTo>
                  <a:pt x="82415" y="71457"/>
                  <a:pt x="79181" y="72959"/>
                  <a:pt x="75813" y="74158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45" name="Text 43"/>
          <p:cNvSpPr/>
          <p:nvPr/>
        </p:nvSpPr>
        <p:spPr>
          <a:xfrm>
            <a:off x="8570217" y="2524442"/>
            <a:ext cx="600671" cy="1623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Repository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8111597" y="2974945"/>
            <a:ext cx="3750136" cy="1436740"/>
          </a:xfrm>
          <a:custGeom>
            <a:avLst/>
            <a:gdLst/>
            <a:ahLst/>
            <a:cxnLst/>
            <a:rect l="l" t="t" r="r" b="b"/>
            <a:pathLst>
              <a:path w="3750136" h="1436740">
                <a:moveTo>
                  <a:pt x="0" y="0"/>
                </a:moveTo>
                <a:lnTo>
                  <a:pt x="3750136" y="0"/>
                </a:lnTo>
                <a:lnTo>
                  <a:pt x="3750136" y="1436740"/>
                </a:lnTo>
                <a:lnTo>
                  <a:pt x="0" y="1436740"/>
                </a:lnTo>
                <a:lnTo>
                  <a:pt x="0" y="0"/>
                </a:lnTo>
                <a:close/>
              </a:path>
            </a:pathLst>
          </a:custGeom>
          <a:solidFill>
            <a:srgbClr val="4A6E75">
              <a:alpha val="10196"/>
            </a:srgbClr>
          </a:solidFill>
          <a:ln w="12700">
            <a:solidFill>
              <a:srgbClr val="4A6E75">
                <a:alpha val="30196"/>
              </a:srgbClr>
            </a:solidFill>
            <a:prstDash val="solid"/>
          </a:ln>
        </p:spPr>
      </p:sp>
      <p:sp>
        <p:nvSpPr>
          <p:cNvPr id="47" name="Text 45"/>
          <p:cNvSpPr/>
          <p:nvPr/>
        </p:nvSpPr>
        <p:spPr>
          <a:xfrm>
            <a:off x="8245530" y="3108879"/>
            <a:ext cx="3555324" cy="2272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0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Access Methods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8268867" y="3457917"/>
            <a:ext cx="99435" cy="113640"/>
          </a:xfrm>
          <a:custGeom>
            <a:avLst/>
            <a:gdLst/>
            <a:ahLst/>
            <a:cxnLst/>
            <a:rect l="l" t="t" r="r" b="b"/>
            <a:pathLst>
              <a:path w="99435" h="113640">
                <a:moveTo>
                  <a:pt x="97615" y="44502"/>
                </a:moveTo>
                <a:cubicBezTo>
                  <a:pt x="95906" y="37643"/>
                  <a:pt x="92666" y="32472"/>
                  <a:pt x="85763" y="32472"/>
                </a:cubicBezTo>
                <a:lnTo>
                  <a:pt x="76863" y="32472"/>
                </a:lnTo>
                <a:lnTo>
                  <a:pt x="76863" y="42993"/>
                </a:lnTo>
                <a:cubicBezTo>
                  <a:pt x="76863" y="51160"/>
                  <a:pt x="69938" y="58041"/>
                  <a:pt x="62036" y="58041"/>
                </a:cubicBezTo>
                <a:lnTo>
                  <a:pt x="38331" y="58041"/>
                </a:lnTo>
                <a:cubicBezTo>
                  <a:pt x="31850" y="58041"/>
                  <a:pt x="26479" y="63590"/>
                  <a:pt x="26479" y="70093"/>
                </a:cubicBezTo>
                <a:lnTo>
                  <a:pt x="26479" y="92688"/>
                </a:lnTo>
                <a:cubicBezTo>
                  <a:pt x="26479" y="99125"/>
                  <a:pt x="32072" y="102898"/>
                  <a:pt x="38331" y="104740"/>
                </a:cubicBezTo>
                <a:cubicBezTo>
                  <a:pt x="45834" y="106937"/>
                  <a:pt x="53047" y="107337"/>
                  <a:pt x="62036" y="104740"/>
                </a:cubicBezTo>
                <a:cubicBezTo>
                  <a:pt x="68007" y="103009"/>
                  <a:pt x="73889" y="99524"/>
                  <a:pt x="73889" y="92688"/>
                </a:cubicBezTo>
                <a:lnTo>
                  <a:pt x="73889" y="83654"/>
                </a:lnTo>
                <a:lnTo>
                  <a:pt x="50206" y="83654"/>
                </a:lnTo>
                <a:lnTo>
                  <a:pt x="50206" y="80636"/>
                </a:lnTo>
                <a:lnTo>
                  <a:pt x="85763" y="80636"/>
                </a:lnTo>
                <a:cubicBezTo>
                  <a:pt x="92666" y="80636"/>
                  <a:pt x="95218" y="75820"/>
                  <a:pt x="97615" y="68606"/>
                </a:cubicBezTo>
                <a:cubicBezTo>
                  <a:pt x="100101" y="61171"/>
                  <a:pt x="99990" y="54024"/>
                  <a:pt x="97615" y="44502"/>
                </a:cubicBezTo>
                <a:close/>
                <a:moveTo>
                  <a:pt x="63523" y="98703"/>
                </a:moveTo>
                <a:cubicBezTo>
                  <a:pt x="61834" y="98821"/>
                  <a:pt x="60220" y="97987"/>
                  <a:pt x="59339" y="96541"/>
                </a:cubicBezTo>
                <a:cubicBezTo>
                  <a:pt x="58458" y="95095"/>
                  <a:pt x="58458" y="93278"/>
                  <a:pt x="59339" y="91831"/>
                </a:cubicBezTo>
                <a:cubicBezTo>
                  <a:pt x="60220" y="90385"/>
                  <a:pt x="61834" y="89551"/>
                  <a:pt x="63523" y="89669"/>
                </a:cubicBezTo>
                <a:cubicBezTo>
                  <a:pt x="65213" y="89551"/>
                  <a:pt x="66827" y="90385"/>
                  <a:pt x="67707" y="91831"/>
                </a:cubicBezTo>
                <a:cubicBezTo>
                  <a:pt x="68588" y="93278"/>
                  <a:pt x="68588" y="95095"/>
                  <a:pt x="67707" y="96541"/>
                </a:cubicBezTo>
                <a:cubicBezTo>
                  <a:pt x="66827" y="97987"/>
                  <a:pt x="65213" y="98821"/>
                  <a:pt x="63523" y="98703"/>
                </a:cubicBezTo>
                <a:close/>
                <a:moveTo>
                  <a:pt x="37244" y="55067"/>
                </a:moveTo>
                <a:lnTo>
                  <a:pt x="60949" y="55067"/>
                </a:lnTo>
                <a:cubicBezTo>
                  <a:pt x="67541" y="55067"/>
                  <a:pt x="72801" y="49629"/>
                  <a:pt x="72801" y="43015"/>
                </a:cubicBezTo>
                <a:lnTo>
                  <a:pt x="72801" y="20398"/>
                </a:lnTo>
                <a:cubicBezTo>
                  <a:pt x="72801" y="13961"/>
                  <a:pt x="67385" y="9145"/>
                  <a:pt x="60949" y="8057"/>
                </a:cubicBezTo>
                <a:cubicBezTo>
                  <a:pt x="53003" y="6747"/>
                  <a:pt x="44369" y="6814"/>
                  <a:pt x="37244" y="8079"/>
                </a:cubicBezTo>
                <a:cubicBezTo>
                  <a:pt x="27212" y="9855"/>
                  <a:pt x="25392" y="13561"/>
                  <a:pt x="25392" y="20420"/>
                </a:cubicBezTo>
                <a:lnTo>
                  <a:pt x="25392" y="29453"/>
                </a:lnTo>
                <a:lnTo>
                  <a:pt x="49118" y="29453"/>
                </a:lnTo>
                <a:lnTo>
                  <a:pt x="49118" y="32472"/>
                </a:lnTo>
                <a:lnTo>
                  <a:pt x="16491" y="32472"/>
                </a:lnTo>
                <a:cubicBezTo>
                  <a:pt x="9588" y="32472"/>
                  <a:pt x="3551" y="36622"/>
                  <a:pt x="1665" y="44502"/>
                </a:cubicBezTo>
                <a:cubicBezTo>
                  <a:pt x="-510" y="53535"/>
                  <a:pt x="-599" y="59173"/>
                  <a:pt x="1665" y="68606"/>
                </a:cubicBezTo>
                <a:cubicBezTo>
                  <a:pt x="3352" y="75620"/>
                  <a:pt x="7369" y="80636"/>
                  <a:pt x="14272" y="80636"/>
                </a:cubicBezTo>
                <a:lnTo>
                  <a:pt x="22417" y="80636"/>
                </a:lnTo>
                <a:lnTo>
                  <a:pt x="22417" y="69805"/>
                </a:lnTo>
                <a:cubicBezTo>
                  <a:pt x="22417" y="61970"/>
                  <a:pt x="29187" y="55067"/>
                  <a:pt x="37244" y="55067"/>
                </a:cubicBezTo>
                <a:close/>
                <a:moveTo>
                  <a:pt x="35779" y="14360"/>
                </a:moveTo>
                <a:cubicBezTo>
                  <a:pt x="38278" y="14360"/>
                  <a:pt x="40307" y="16389"/>
                  <a:pt x="40307" y="18888"/>
                </a:cubicBezTo>
                <a:cubicBezTo>
                  <a:pt x="40307" y="21387"/>
                  <a:pt x="38278" y="23416"/>
                  <a:pt x="35779" y="23416"/>
                </a:cubicBezTo>
                <a:cubicBezTo>
                  <a:pt x="33280" y="23416"/>
                  <a:pt x="31251" y="21387"/>
                  <a:pt x="31251" y="18888"/>
                </a:cubicBezTo>
                <a:cubicBezTo>
                  <a:pt x="31251" y="16389"/>
                  <a:pt x="33280" y="14360"/>
                  <a:pt x="35779" y="14360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49" name="Text 47"/>
          <p:cNvSpPr/>
          <p:nvPr/>
        </p:nvSpPr>
        <p:spPr>
          <a:xfrm>
            <a:off x="8452518" y="3433566"/>
            <a:ext cx="608788" cy="1623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Python API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8261764" y="3685198"/>
            <a:ext cx="113640" cy="113640"/>
          </a:xfrm>
          <a:custGeom>
            <a:avLst/>
            <a:gdLst/>
            <a:ahLst/>
            <a:cxnLst/>
            <a:rect l="l" t="t" r="r" b="b"/>
            <a:pathLst>
              <a:path w="113640" h="113640">
                <a:moveTo>
                  <a:pt x="2086" y="26324"/>
                </a:moveTo>
                <a:cubicBezTo>
                  <a:pt x="-688" y="23549"/>
                  <a:pt x="-688" y="19044"/>
                  <a:pt x="2086" y="16269"/>
                </a:cubicBezTo>
                <a:cubicBezTo>
                  <a:pt x="4861" y="13495"/>
                  <a:pt x="9366" y="13495"/>
                  <a:pt x="12141" y="16269"/>
                </a:cubicBezTo>
                <a:lnTo>
                  <a:pt x="47654" y="51782"/>
                </a:lnTo>
                <a:cubicBezTo>
                  <a:pt x="50428" y="54556"/>
                  <a:pt x="50428" y="59062"/>
                  <a:pt x="47654" y="61836"/>
                </a:cubicBezTo>
                <a:lnTo>
                  <a:pt x="12141" y="97349"/>
                </a:lnTo>
                <a:cubicBezTo>
                  <a:pt x="9366" y="100123"/>
                  <a:pt x="4861" y="100123"/>
                  <a:pt x="2086" y="97349"/>
                </a:cubicBezTo>
                <a:cubicBezTo>
                  <a:pt x="-688" y="94575"/>
                  <a:pt x="-688" y="90069"/>
                  <a:pt x="2086" y="87295"/>
                </a:cubicBezTo>
                <a:lnTo>
                  <a:pt x="32561" y="56820"/>
                </a:lnTo>
                <a:lnTo>
                  <a:pt x="2086" y="26324"/>
                </a:lnTo>
                <a:close/>
                <a:moveTo>
                  <a:pt x="49718" y="85230"/>
                </a:moveTo>
                <a:lnTo>
                  <a:pt x="106538" y="85230"/>
                </a:lnTo>
                <a:cubicBezTo>
                  <a:pt x="110467" y="85230"/>
                  <a:pt x="113640" y="88404"/>
                  <a:pt x="113640" y="92333"/>
                </a:cubicBezTo>
                <a:cubicBezTo>
                  <a:pt x="113640" y="96261"/>
                  <a:pt x="110467" y="99435"/>
                  <a:pt x="106538" y="99435"/>
                </a:cubicBezTo>
                <a:lnTo>
                  <a:pt x="49718" y="99435"/>
                </a:lnTo>
                <a:cubicBezTo>
                  <a:pt x="45789" y="99435"/>
                  <a:pt x="42615" y="96261"/>
                  <a:pt x="42615" y="92333"/>
                </a:cubicBezTo>
                <a:cubicBezTo>
                  <a:pt x="42615" y="88404"/>
                  <a:pt x="45789" y="85230"/>
                  <a:pt x="49718" y="85230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51" name="Text 49"/>
          <p:cNvSpPr/>
          <p:nvPr/>
        </p:nvSpPr>
        <p:spPr>
          <a:xfrm>
            <a:off x="8452518" y="3660847"/>
            <a:ext cx="698077" cy="1623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CLI Interface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8261764" y="3912479"/>
            <a:ext cx="113640" cy="113640"/>
          </a:xfrm>
          <a:custGeom>
            <a:avLst/>
            <a:gdLst/>
            <a:ahLst/>
            <a:cxnLst/>
            <a:rect l="l" t="t" r="r" b="b"/>
            <a:pathLst>
              <a:path w="113640" h="113640">
                <a:moveTo>
                  <a:pt x="78106" y="62147"/>
                </a:moveTo>
                <a:lnTo>
                  <a:pt x="35735" y="62147"/>
                </a:lnTo>
                <a:cubicBezTo>
                  <a:pt x="36378" y="76463"/>
                  <a:pt x="39552" y="89647"/>
                  <a:pt x="44058" y="99302"/>
                </a:cubicBezTo>
                <a:cubicBezTo>
                  <a:pt x="46588" y="104740"/>
                  <a:pt x="49318" y="108580"/>
                  <a:pt x="51848" y="110933"/>
                </a:cubicBezTo>
                <a:cubicBezTo>
                  <a:pt x="54334" y="113263"/>
                  <a:pt x="56043" y="113640"/>
                  <a:pt x="56931" y="113640"/>
                </a:cubicBezTo>
                <a:cubicBezTo>
                  <a:pt x="57819" y="113640"/>
                  <a:pt x="59528" y="113263"/>
                  <a:pt x="62014" y="110933"/>
                </a:cubicBezTo>
                <a:cubicBezTo>
                  <a:pt x="64544" y="108580"/>
                  <a:pt x="67274" y="104718"/>
                  <a:pt x="69805" y="99302"/>
                </a:cubicBezTo>
                <a:cubicBezTo>
                  <a:pt x="74310" y="89647"/>
                  <a:pt x="77484" y="76463"/>
                  <a:pt x="78128" y="62147"/>
                </a:cubicBezTo>
                <a:close/>
                <a:moveTo>
                  <a:pt x="35712" y="51493"/>
                </a:moveTo>
                <a:lnTo>
                  <a:pt x="78083" y="51493"/>
                </a:lnTo>
                <a:cubicBezTo>
                  <a:pt x="77462" y="37177"/>
                  <a:pt x="74288" y="23993"/>
                  <a:pt x="69782" y="14338"/>
                </a:cubicBezTo>
                <a:cubicBezTo>
                  <a:pt x="67252" y="8923"/>
                  <a:pt x="64522" y="5061"/>
                  <a:pt x="61992" y="2708"/>
                </a:cubicBezTo>
                <a:cubicBezTo>
                  <a:pt x="59506" y="377"/>
                  <a:pt x="57797" y="0"/>
                  <a:pt x="56909" y="0"/>
                </a:cubicBezTo>
                <a:cubicBezTo>
                  <a:pt x="56021" y="0"/>
                  <a:pt x="54312" y="377"/>
                  <a:pt x="51826" y="2708"/>
                </a:cubicBezTo>
                <a:cubicBezTo>
                  <a:pt x="49296" y="5061"/>
                  <a:pt x="46566" y="8923"/>
                  <a:pt x="44036" y="14338"/>
                </a:cubicBezTo>
                <a:cubicBezTo>
                  <a:pt x="39530" y="23993"/>
                  <a:pt x="36356" y="37177"/>
                  <a:pt x="35712" y="51493"/>
                </a:cubicBezTo>
                <a:close/>
                <a:moveTo>
                  <a:pt x="25059" y="51493"/>
                </a:moveTo>
                <a:cubicBezTo>
                  <a:pt x="25835" y="32494"/>
                  <a:pt x="30741" y="14849"/>
                  <a:pt x="37910" y="3263"/>
                </a:cubicBezTo>
                <a:cubicBezTo>
                  <a:pt x="17468" y="10498"/>
                  <a:pt x="2419" y="29120"/>
                  <a:pt x="333" y="51493"/>
                </a:cubicBezTo>
                <a:lnTo>
                  <a:pt x="25059" y="51493"/>
                </a:lnTo>
                <a:close/>
                <a:moveTo>
                  <a:pt x="333" y="62147"/>
                </a:moveTo>
                <a:cubicBezTo>
                  <a:pt x="2419" y="84520"/>
                  <a:pt x="17468" y="103142"/>
                  <a:pt x="37910" y="110378"/>
                </a:cubicBezTo>
                <a:cubicBezTo>
                  <a:pt x="30741" y="98792"/>
                  <a:pt x="25835" y="81146"/>
                  <a:pt x="25059" y="62147"/>
                </a:cubicBezTo>
                <a:lnTo>
                  <a:pt x="333" y="62147"/>
                </a:lnTo>
                <a:close/>
                <a:moveTo>
                  <a:pt x="88759" y="62147"/>
                </a:moveTo>
                <a:cubicBezTo>
                  <a:pt x="87983" y="81146"/>
                  <a:pt x="83077" y="98792"/>
                  <a:pt x="75908" y="110378"/>
                </a:cubicBezTo>
                <a:cubicBezTo>
                  <a:pt x="96350" y="103120"/>
                  <a:pt x="111399" y="84520"/>
                  <a:pt x="113485" y="62147"/>
                </a:cubicBezTo>
                <a:lnTo>
                  <a:pt x="88759" y="62147"/>
                </a:lnTo>
                <a:close/>
                <a:moveTo>
                  <a:pt x="113485" y="51493"/>
                </a:moveTo>
                <a:cubicBezTo>
                  <a:pt x="111399" y="29120"/>
                  <a:pt x="96350" y="10498"/>
                  <a:pt x="75908" y="3263"/>
                </a:cubicBezTo>
                <a:cubicBezTo>
                  <a:pt x="83077" y="14849"/>
                  <a:pt x="87983" y="32494"/>
                  <a:pt x="88759" y="51493"/>
                </a:cubicBezTo>
                <a:lnTo>
                  <a:pt x="113485" y="51493"/>
                </a:ln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53" name="Text 51"/>
          <p:cNvSpPr/>
          <p:nvPr/>
        </p:nvSpPr>
        <p:spPr>
          <a:xfrm>
            <a:off x="8452518" y="3888128"/>
            <a:ext cx="527617" cy="1623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REST API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8261764" y="4139760"/>
            <a:ext cx="113640" cy="113640"/>
          </a:xfrm>
          <a:custGeom>
            <a:avLst/>
            <a:gdLst/>
            <a:ahLst/>
            <a:cxnLst/>
            <a:rect l="l" t="t" r="r" b="b"/>
            <a:pathLst>
              <a:path w="113640" h="113640">
                <a:moveTo>
                  <a:pt x="81968" y="-6881"/>
                </a:moveTo>
                <a:cubicBezTo>
                  <a:pt x="84609" y="-7657"/>
                  <a:pt x="87383" y="-6281"/>
                  <a:pt x="88404" y="-3795"/>
                </a:cubicBezTo>
                <a:lnTo>
                  <a:pt x="88582" y="-3285"/>
                </a:lnTo>
                <a:lnTo>
                  <a:pt x="97460" y="26901"/>
                </a:lnTo>
                <a:cubicBezTo>
                  <a:pt x="98015" y="28765"/>
                  <a:pt x="97482" y="30785"/>
                  <a:pt x="96106" y="32161"/>
                </a:cubicBezTo>
                <a:lnTo>
                  <a:pt x="81879" y="46388"/>
                </a:lnTo>
                <a:lnTo>
                  <a:pt x="98836" y="41772"/>
                </a:lnTo>
                <a:lnTo>
                  <a:pt x="103253" y="28499"/>
                </a:lnTo>
                <a:lnTo>
                  <a:pt x="103453" y="27988"/>
                </a:lnTo>
                <a:cubicBezTo>
                  <a:pt x="104563" y="25525"/>
                  <a:pt x="107381" y="24260"/>
                  <a:pt x="110000" y="25125"/>
                </a:cubicBezTo>
                <a:cubicBezTo>
                  <a:pt x="112619" y="25991"/>
                  <a:pt x="114107" y="28699"/>
                  <a:pt x="113507" y="31340"/>
                </a:cubicBezTo>
                <a:lnTo>
                  <a:pt x="113352" y="31873"/>
                </a:lnTo>
                <a:lnTo>
                  <a:pt x="108025" y="47853"/>
                </a:lnTo>
                <a:cubicBezTo>
                  <a:pt x="107470" y="49540"/>
                  <a:pt x="106094" y="50827"/>
                  <a:pt x="104363" y="51316"/>
                </a:cubicBezTo>
                <a:lnTo>
                  <a:pt x="84143" y="56820"/>
                </a:lnTo>
                <a:lnTo>
                  <a:pt x="104363" y="62325"/>
                </a:lnTo>
                <a:cubicBezTo>
                  <a:pt x="106072" y="62791"/>
                  <a:pt x="107448" y="64100"/>
                  <a:pt x="108025" y="65787"/>
                </a:cubicBezTo>
                <a:lnTo>
                  <a:pt x="113352" y="81768"/>
                </a:lnTo>
                <a:lnTo>
                  <a:pt x="113507" y="82301"/>
                </a:lnTo>
                <a:cubicBezTo>
                  <a:pt x="114107" y="84942"/>
                  <a:pt x="112597" y="87650"/>
                  <a:pt x="110000" y="88515"/>
                </a:cubicBezTo>
                <a:cubicBezTo>
                  <a:pt x="107381" y="89381"/>
                  <a:pt x="104563" y="88116"/>
                  <a:pt x="103453" y="85652"/>
                </a:cubicBezTo>
                <a:lnTo>
                  <a:pt x="103253" y="85142"/>
                </a:lnTo>
                <a:lnTo>
                  <a:pt x="98836" y="71869"/>
                </a:lnTo>
                <a:lnTo>
                  <a:pt x="81879" y="67252"/>
                </a:lnTo>
                <a:lnTo>
                  <a:pt x="96106" y="81479"/>
                </a:lnTo>
                <a:cubicBezTo>
                  <a:pt x="97460" y="82833"/>
                  <a:pt x="97993" y="84831"/>
                  <a:pt x="97482" y="86673"/>
                </a:cubicBezTo>
                <a:lnTo>
                  <a:pt x="88604" y="118634"/>
                </a:lnTo>
                <a:lnTo>
                  <a:pt x="88426" y="119145"/>
                </a:lnTo>
                <a:cubicBezTo>
                  <a:pt x="87450" y="121653"/>
                  <a:pt x="84698" y="123074"/>
                  <a:pt x="82034" y="122341"/>
                </a:cubicBezTo>
                <a:cubicBezTo>
                  <a:pt x="79371" y="121609"/>
                  <a:pt x="77751" y="118967"/>
                  <a:pt x="78217" y="116304"/>
                </a:cubicBezTo>
                <a:lnTo>
                  <a:pt x="78328" y="115771"/>
                </a:lnTo>
                <a:lnTo>
                  <a:pt x="86362" y="86806"/>
                </a:lnTo>
                <a:lnTo>
                  <a:pt x="78106" y="78550"/>
                </a:lnTo>
                <a:cubicBezTo>
                  <a:pt x="77906" y="90113"/>
                  <a:pt x="68451" y="99435"/>
                  <a:pt x="56820" y="99435"/>
                </a:cubicBezTo>
                <a:cubicBezTo>
                  <a:pt x="45190" y="99435"/>
                  <a:pt x="35735" y="90113"/>
                  <a:pt x="35513" y="78550"/>
                </a:cubicBezTo>
                <a:lnTo>
                  <a:pt x="27300" y="86762"/>
                </a:lnTo>
                <a:lnTo>
                  <a:pt x="35291" y="113907"/>
                </a:lnTo>
                <a:lnTo>
                  <a:pt x="35424" y="114440"/>
                </a:lnTo>
                <a:cubicBezTo>
                  <a:pt x="35912" y="117081"/>
                  <a:pt x="34336" y="119744"/>
                  <a:pt x="31695" y="120521"/>
                </a:cubicBezTo>
                <a:cubicBezTo>
                  <a:pt x="29054" y="121298"/>
                  <a:pt x="26279" y="119922"/>
                  <a:pt x="25258" y="117436"/>
                </a:cubicBezTo>
                <a:lnTo>
                  <a:pt x="25081" y="116925"/>
                </a:lnTo>
                <a:lnTo>
                  <a:pt x="16203" y="86740"/>
                </a:lnTo>
                <a:cubicBezTo>
                  <a:pt x="15648" y="84875"/>
                  <a:pt x="16180" y="82855"/>
                  <a:pt x="17557" y="81457"/>
                </a:cubicBezTo>
                <a:lnTo>
                  <a:pt x="31784" y="67230"/>
                </a:lnTo>
                <a:lnTo>
                  <a:pt x="14827" y="71847"/>
                </a:lnTo>
                <a:lnTo>
                  <a:pt x="10410" y="85119"/>
                </a:lnTo>
                <a:lnTo>
                  <a:pt x="10210" y="85630"/>
                </a:lnTo>
                <a:cubicBezTo>
                  <a:pt x="9100" y="88094"/>
                  <a:pt x="6281" y="89359"/>
                  <a:pt x="3662" y="88493"/>
                </a:cubicBezTo>
                <a:cubicBezTo>
                  <a:pt x="1043" y="87627"/>
                  <a:pt x="-444" y="84920"/>
                  <a:pt x="155" y="82278"/>
                </a:cubicBezTo>
                <a:lnTo>
                  <a:pt x="311" y="81746"/>
                </a:lnTo>
                <a:lnTo>
                  <a:pt x="5638" y="65765"/>
                </a:lnTo>
                <a:cubicBezTo>
                  <a:pt x="6193" y="64078"/>
                  <a:pt x="7569" y="62791"/>
                  <a:pt x="9300" y="62303"/>
                </a:cubicBezTo>
                <a:lnTo>
                  <a:pt x="29520" y="56798"/>
                </a:lnTo>
                <a:lnTo>
                  <a:pt x="9300" y="51294"/>
                </a:lnTo>
                <a:cubicBezTo>
                  <a:pt x="7591" y="50827"/>
                  <a:pt x="6215" y="49518"/>
                  <a:pt x="5638" y="47831"/>
                </a:cubicBezTo>
                <a:lnTo>
                  <a:pt x="311" y="31850"/>
                </a:lnTo>
                <a:lnTo>
                  <a:pt x="155" y="31318"/>
                </a:lnTo>
                <a:cubicBezTo>
                  <a:pt x="-444" y="28676"/>
                  <a:pt x="1065" y="25969"/>
                  <a:pt x="3662" y="25103"/>
                </a:cubicBezTo>
                <a:cubicBezTo>
                  <a:pt x="6259" y="24237"/>
                  <a:pt x="9100" y="25503"/>
                  <a:pt x="10210" y="27966"/>
                </a:cubicBezTo>
                <a:lnTo>
                  <a:pt x="10410" y="28477"/>
                </a:lnTo>
                <a:lnTo>
                  <a:pt x="14827" y="41750"/>
                </a:lnTo>
                <a:lnTo>
                  <a:pt x="31784" y="46366"/>
                </a:lnTo>
                <a:lnTo>
                  <a:pt x="17557" y="32139"/>
                </a:lnTo>
                <a:cubicBezTo>
                  <a:pt x="16180" y="30763"/>
                  <a:pt x="15670" y="28743"/>
                  <a:pt x="16203" y="26879"/>
                </a:cubicBezTo>
                <a:lnTo>
                  <a:pt x="25081" y="-3307"/>
                </a:lnTo>
                <a:lnTo>
                  <a:pt x="25258" y="-3818"/>
                </a:lnTo>
                <a:cubicBezTo>
                  <a:pt x="26279" y="-6326"/>
                  <a:pt x="29054" y="-7680"/>
                  <a:pt x="31695" y="-6903"/>
                </a:cubicBezTo>
                <a:cubicBezTo>
                  <a:pt x="34336" y="-6126"/>
                  <a:pt x="35912" y="-3462"/>
                  <a:pt x="35424" y="-821"/>
                </a:cubicBezTo>
                <a:lnTo>
                  <a:pt x="35291" y="-289"/>
                </a:lnTo>
                <a:lnTo>
                  <a:pt x="27300" y="26856"/>
                </a:lnTo>
                <a:lnTo>
                  <a:pt x="39064" y="38620"/>
                </a:lnTo>
                <a:cubicBezTo>
                  <a:pt x="39286" y="29009"/>
                  <a:pt x="47143" y="21285"/>
                  <a:pt x="56798" y="21285"/>
                </a:cubicBezTo>
                <a:cubicBezTo>
                  <a:pt x="66453" y="21285"/>
                  <a:pt x="74310" y="29009"/>
                  <a:pt x="74532" y="38642"/>
                </a:cubicBezTo>
                <a:lnTo>
                  <a:pt x="86318" y="26856"/>
                </a:lnTo>
                <a:lnTo>
                  <a:pt x="78328" y="-289"/>
                </a:lnTo>
                <a:lnTo>
                  <a:pt x="78194" y="-821"/>
                </a:lnTo>
                <a:cubicBezTo>
                  <a:pt x="77706" y="-3485"/>
                  <a:pt x="79282" y="-6126"/>
                  <a:pt x="81923" y="-6903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55" name="Text 53"/>
          <p:cNvSpPr/>
          <p:nvPr/>
        </p:nvSpPr>
        <p:spPr>
          <a:xfrm>
            <a:off x="8452518" y="4115409"/>
            <a:ext cx="698077" cy="1623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Spider Entity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328746" y="4517209"/>
            <a:ext cx="11534509" cy="2013060"/>
          </a:xfrm>
          <a:custGeom>
            <a:avLst/>
            <a:gdLst/>
            <a:ahLst/>
            <a:cxnLst/>
            <a:rect l="l" t="t" r="r" b="b"/>
            <a:pathLst>
              <a:path w="11534509" h="2013060">
                <a:moveTo>
                  <a:pt x="0" y="0"/>
                </a:moveTo>
                <a:lnTo>
                  <a:pt x="11534509" y="0"/>
                </a:lnTo>
                <a:lnTo>
                  <a:pt x="11534509" y="2013060"/>
                </a:lnTo>
                <a:lnTo>
                  <a:pt x="0" y="201306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 w="12700">
            <a:solidFill>
              <a:srgbClr val="5E81AC">
                <a:alpha val="40000"/>
              </a:srgbClr>
            </a:solidFill>
            <a:prstDash val="solid"/>
          </a:ln>
        </p:spPr>
      </p:sp>
      <p:sp>
        <p:nvSpPr>
          <p:cNvPr id="57" name="Shape 55"/>
          <p:cNvSpPr/>
          <p:nvPr/>
        </p:nvSpPr>
        <p:spPr>
          <a:xfrm>
            <a:off x="493119" y="4683611"/>
            <a:ext cx="142051" cy="162344"/>
          </a:xfrm>
          <a:custGeom>
            <a:avLst/>
            <a:gdLst/>
            <a:ahLst/>
            <a:cxnLst/>
            <a:rect l="l" t="t" r="r" b="b"/>
            <a:pathLst>
              <a:path w="142051" h="162344">
                <a:moveTo>
                  <a:pt x="25366" y="32976"/>
                </a:moveTo>
                <a:cubicBezTo>
                  <a:pt x="29566" y="32976"/>
                  <a:pt x="32976" y="29566"/>
                  <a:pt x="32976" y="25366"/>
                </a:cubicBezTo>
                <a:cubicBezTo>
                  <a:pt x="32976" y="21166"/>
                  <a:pt x="29566" y="17756"/>
                  <a:pt x="25366" y="17756"/>
                </a:cubicBezTo>
                <a:cubicBezTo>
                  <a:pt x="21166" y="17756"/>
                  <a:pt x="17756" y="21166"/>
                  <a:pt x="17756" y="25366"/>
                </a:cubicBezTo>
                <a:cubicBezTo>
                  <a:pt x="17756" y="29566"/>
                  <a:pt x="21166" y="32976"/>
                  <a:pt x="25366" y="32976"/>
                </a:cubicBezTo>
                <a:close/>
                <a:moveTo>
                  <a:pt x="50732" y="25366"/>
                </a:moveTo>
                <a:cubicBezTo>
                  <a:pt x="50732" y="35766"/>
                  <a:pt x="44486" y="44708"/>
                  <a:pt x="35513" y="48608"/>
                </a:cubicBezTo>
                <a:lnTo>
                  <a:pt x="35513" y="71025"/>
                </a:lnTo>
                <a:lnTo>
                  <a:pt x="91318" y="71025"/>
                </a:lnTo>
                <a:cubicBezTo>
                  <a:pt x="99721" y="71025"/>
                  <a:pt x="106538" y="64208"/>
                  <a:pt x="106538" y="55806"/>
                </a:cubicBezTo>
                <a:lnTo>
                  <a:pt x="106538" y="48608"/>
                </a:lnTo>
                <a:cubicBezTo>
                  <a:pt x="97565" y="44708"/>
                  <a:pt x="91318" y="35766"/>
                  <a:pt x="91318" y="25366"/>
                </a:cubicBezTo>
                <a:cubicBezTo>
                  <a:pt x="91318" y="11351"/>
                  <a:pt x="102670" y="0"/>
                  <a:pt x="116684" y="0"/>
                </a:cubicBezTo>
                <a:cubicBezTo>
                  <a:pt x="130699" y="0"/>
                  <a:pt x="142051" y="11351"/>
                  <a:pt x="142051" y="25366"/>
                </a:cubicBezTo>
                <a:cubicBezTo>
                  <a:pt x="142051" y="35766"/>
                  <a:pt x="135804" y="44708"/>
                  <a:pt x="126831" y="48608"/>
                </a:cubicBezTo>
                <a:lnTo>
                  <a:pt x="126831" y="55806"/>
                </a:lnTo>
                <a:cubicBezTo>
                  <a:pt x="126831" y="75433"/>
                  <a:pt x="110945" y="91318"/>
                  <a:pt x="91318" y="91318"/>
                </a:cubicBezTo>
                <a:lnTo>
                  <a:pt x="35513" y="91318"/>
                </a:lnTo>
                <a:lnTo>
                  <a:pt x="35513" y="113736"/>
                </a:lnTo>
                <a:cubicBezTo>
                  <a:pt x="44486" y="117636"/>
                  <a:pt x="50732" y="126577"/>
                  <a:pt x="50732" y="136977"/>
                </a:cubicBezTo>
                <a:cubicBezTo>
                  <a:pt x="50732" y="150992"/>
                  <a:pt x="39381" y="162344"/>
                  <a:pt x="25366" y="162344"/>
                </a:cubicBezTo>
                <a:cubicBezTo>
                  <a:pt x="11351" y="162344"/>
                  <a:pt x="0" y="150992"/>
                  <a:pt x="0" y="136977"/>
                </a:cubicBezTo>
                <a:cubicBezTo>
                  <a:pt x="0" y="126577"/>
                  <a:pt x="6246" y="117636"/>
                  <a:pt x="15220" y="113736"/>
                </a:cubicBezTo>
                <a:lnTo>
                  <a:pt x="15220" y="48640"/>
                </a:lnTo>
                <a:cubicBezTo>
                  <a:pt x="6246" y="44708"/>
                  <a:pt x="0" y="35766"/>
                  <a:pt x="0" y="25366"/>
                </a:cubicBezTo>
                <a:cubicBezTo>
                  <a:pt x="0" y="11351"/>
                  <a:pt x="11351" y="0"/>
                  <a:pt x="25366" y="0"/>
                </a:cubicBezTo>
                <a:cubicBezTo>
                  <a:pt x="39381" y="0"/>
                  <a:pt x="50732" y="11351"/>
                  <a:pt x="50732" y="25366"/>
                </a:cubicBezTo>
                <a:close/>
                <a:moveTo>
                  <a:pt x="124294" y="25366"/>
                </a:moveTo>
                <a:cubicBezTo>
                  <a:pt x="124294" y="21166"/>
                  <a:pt x="120884" y="17756"/>
                  <a:pt x="116684" y="17756"/>
                </a:cubicBezTo>
                <a:cubicBezTo>
                  <a:pt x="112484" y="17756"/>
                  <a:pt x="109075" y="21166"/>
                  <a:pt x="109075" y="25366"/>
                </a:cubicBezTo>
                <a:cubicBezTo>
                  <a:pt x="109075" y="29566"/>
                  <a:pt x="112484" y="32976"/>
                  <a:pt x="116684" y="32976"/>
                </a:cubicBezTo>
                <a:cubicBezTo>
                  <a:pt x="120884" y="32976"/>
                  <a:pt x="124294" y="29566"/>
                  <a:pt x="124294" y="25366"/>
                </a:cubicBezTo>
                <a:close/>
                <a:moveTo>
                  <a:pt x="25366" y="144587"/>
                </a:moveTo>
                <a:cubicBezTo>
                  <a:pt x="29566" y="144587"/>
                  <a:pt x="32976" y="141177"/>
                  <a:pt x="32976" y="136977"/>
                </a:cubicBezTo>
                <a:cubicBezTo>
                  <a:pt x="32976" y="132777"/>
                  <a:pt x="29566" y="129368"/>
                  <a:pt x="25366" y="129368"/>
                </a:cubicBezTo>
                <a:cubicBezTo>
                  <a:pt x="21166" y="129368"/>
                  <a:pt x="17756" y="132777"/>
                  <a:pt x="17756" y="136977"/>
                </a:cubicBezTo>
                <a:cubicBezTo>
                  <a:pt x="17756" y="141177"/>
                  <a:pt x="21166" y="144587"/>
                  <a:pt x="25366" y="144587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58" name="Text 56"/>
          <p:cNvSpPr/>
          <p:nvPr/>
        </p:nvSpPr>
        <p:spPr>
          <a:xfrm>
            <a:off x="665609" y="4651142"/>
            <a:ext cx="11144884" cy="2272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8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 Flow Pipeline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466738" y="5012357"/>
            <a:ext cx="2565028" cy="616905"/>
          </a:xfrm>
          <a:custGeom>
            <a:avLst/>
            <a:gdLst/>
            <a:ahLst/>
            <a:cxnLst/>
            <a:rect l="l" t="t" r="r" b="b"/>
            <a:pathLst>
              <a:path w="2565028" h="616905">
                <a:moveTo>
                  <a:pt x="64935" y="0"/>
                </a:moveTo>
                <a:lnTo>
                  <a:pt x="2500092" y="0"/>
                </a:lnTo>
                <a:cubicBezTo>
                  <a:pt x="2535955" y="0"/>
                  <a:pt x="2565028" y="29073"/>
                  <a:pt x="2565028" y="64935"/>
                </a:cubicBezTo>
                <a:lnTo>
                  <a:pt x="2565028" y="551970"/>
                </a:lnTo>
                <a:cubicBezTo>
                  <a:pt x="2565028" y="587833"/>
                  <a:pt x="2535955" y="616905"/>
                  <a:pt x="2500092" y="616905"/>
                </a:cubicBezTo>
                <a:lnTo>
                  <a:pt x="64935" y="616905"/>
                </a:lnTo>
                <a:cubicBezTo>
                  <a:pt x="29073" y="616905"/>
                  <a:pt x="0" y="587833"/>
                  <a:pt x="0" y="551970"/>
                </a:cubicBezTo>
                <a:lnTo>
                  <a:pt x="0" y="64935"/>
                </a:lnTo>
                <a:cubicBezTo>
                  <a:pt x="0" y="29097"/>
                  <a:pt x="29097" y="0"/>
                  <a:pt x="64935" y="0"/>
                </a:cubicBezTo>
                <a:close/>
              </a:path>
            </a:pathLst>
          </a:custGeom>
          <a:solidFill>
            <a:srgbClr val="4A6E75">
              <a:alpha val="20000"/>
            </a:srgbClr>
          </a:solidFill>
          <a:ln w="12700">
            <a:solidFill>
              <a:srgbClr val="4A6E75">
                <a:alpha val="40000"/>
              </a:srgbClr>
            </a:solidFill>
            <a:prstDash val="solid"/>
          </a:ln>
        </p:spPr>
      </p:sp>
      <p:sp>
        <p:nvSpPr>
          <p:cNvPr id="60" name="Shape 58"/>
          <p:cNvSpPr/>
          <p:nvPr/>
        </p:nvSpPr>
        <p:spPr>
          <a:xfrm>
            <a:off x="606759" y="5138173"/>
            <a:ext cx="109582" cy="146109"/>
          </a:xfrm>
          <a:custGeom>
            <a:avLst/>
            <a:gdLst/>
            <a:ahLst/>
            <a:cxnLst/>
            <a:rect l="l" t="t" r="r" b="b"/>
            <a:pathLst>
              <a:path w="109582" h="146109">
                <a:moveTo>
                  <a:pt x="0" y="18264"/>
                </a:moveTo>
                <a:cubicBezTo>
                  <a:pt x="0" y="8190"/>
                  <a:pt x="8190" y="0"/>
                  <a:pt x="18264" y="0"/>
                </a:cubicBezTo>
                <a:lnTo>
                  <a:pt x="60926" y="0"/>
                </a:lnTo>
                <a:cubicBezTo>
                  <a:pt x="65778" y="0"/>
                  <a:pt x="70429" y="1912"/>
                  <a:pt x="73854" y="5336"/>
                </a:cubicBezTo>
                <a:lnTo>
                  <a:pt x="104245" y="35757"/>
                </a:lnTo>
                <a:cubicBezTo>
                  <a:pt x="107670" y="39181"/>
                  <a:pt x="109582" y="43833"/>
                  <a:pt x="109582" y="48684"/>
                </a:cubicBezTo>
                <a:lnTo>
                  <a:pt x="109582" y="127846"/>
                </a:lnTo>
                <a:cubicBezTo>
                  <a:pt x="109582" y="137919"/>
                  <a:pt x="101392" y="146109"/>
                  <a:pt x="91318" y="146109"/>
                </a:cubicBezTo>
                <a:lnTo>
                  <a:pt x="18264" y="146109"/>
                </a:lnTo>
                <a:cubicBezTo>
                  <a:pt x="8190" y="146109"/>
                  <a:pt x="0" y="137919"/>
                  <a:pt x="0" y="127846"/>
                </a:cubicBezTo>
                <a:lnTo>
                  <a:pt x="0" y="18264"/>
                </a:lnTo>
                <a:close/>
                <a:moveTo>
                  <a:pt x="59357" y="16694"/>
                </a:moveTo>
                <a:lnTo>
                  <a:pt x="59357" y="43376"/>
                </a:lnTo>
                <a:cubicBezTo>
                  <a:pt x="59357" y="47172"/>
                  <a:pt x="62410" y="50225"/>
                  <a:pt x="66206" y="50225"/>
                </a:cubicBezTo>
                <a:lnTo>
                  <a:pt x="92888" y="50225"/>
                </a:lnTo>
                <a:lnTo>
                  <a:pt x="59357" y="16694"/>
                </a:lnTo>
                <a:close/>
                <a:moveTo>
                  <a:pt x="34244" y="73055"/>
                </a:moveTo>
                <a:cubicBezTo>
                  <a:pt x="30449" y="73055"/>
                  <a:pt x="27395" y="76108"/>
                  <a:pt x="27395" y="79903"/>
                </a:cubicBezTo>
                <a:cubicBezTo>
                  <a:pt x="27395" y="83699"/>
                  <a:pt x="30449" y="86752"/>
                  <a:pt x="34244" y="86752"/>
                </a:cubicBezTo>
                <a:lnTo>
                  <a:pt x="75338" y="86752"/>
                </a:lnTo>
                <a:cubicBezTo>
                  <a:pt x="79133" y="86752"/>
                  <a:pt x="82186" y="83699"/>
                  <a:pt x="82186" y="79903"/>
                </a:cubicBezTo>
                <a:cubicBezTo>
                  <a:pt x="82186" y="76108"/>
                  <a:pt x="79133" y="73055"/>
                  <a:pt x="75338" y="73055"/>
                </a:cubicBezTo>
                <a:lnTo>
                  <a:pt x="34244" y="73055"/>
                </a:lnTo>
                <a:close/>
                <a:moveTo>
                  <a:pt x="34244" y="100450"/>
                </a:moveTo>
                <a:cubicBezTo>
                  <a:pt x="30449" y="100450"/>
                  <a:pt x="27395" y="103504"/>
                  <a:pt x="27395" y="107299"/>
                </a:cubicBezTo>
                <a:cubicBezTo>
                  <a:pt x="27395" y="111094"/>
                  <a:pt x="30449" y="114148"/>
                  <a:pt x="34244" y="114148"/>
                </a:cubicBezTo>
                <a:lnTo>
                  <a:pt x="75338" y="114148"/>
                </a:lnTo>
                <a:cubicBezTo>
                  <a:pt x="79133" y="114148"/>
                  <a:pt x="82186" y="111094"/>
                  <a:pt x="82186" y="107299"/>
                </a:cubicBezTo>
                <a:cubicBezTo>
                  <a:pt x="82186" y="103504"/>
                  <a:pt x="79133" y="100450"/>
                  <a:pt x="75338" y="100450"/>
                </a:cubicBezTo>
                <a:lnTo>
                  <a:pt x="34244" y="100450"/>
                </a:ln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61" name="Text 59"/>
          <p:cNvSpPr/>
          <p:nvPr/>
        </p:nvSpPr>
        <p:spPr>
          <a:xfrm>
            <a:off x="815776" y="5113822"/>
            <a:ext cx="332804" cy="1948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3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Files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568202" y="5373571"/>
            <a:ext cx="2418919" cy="1542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5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Binary assets, models, datasets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3158005" y="5224418"/>
            <a:ext cx="194812" cy="194812"/>
          </a:xfrm>
          <a:custGeom>
            <a:avLst/>
            <a:gdLst/>
            <a:ahLst/>
            <a:cxnLst/>
            <a:rect l="l" t="t" r="r" b="b"/>
            <a:pathLst>
              <a:path w="194812" h="194812">
                <a:moveTo>
                  <a:pt x="191236" y="106005"/>
                </a:moveTo>
                <a:cubicBezTo>
                  <a:pt x="195992" y="101249"/>
                  <a:pt x="195992" y="93525"/>
                  <a:pt x="191236" y="88769"/>
                </a:cubicBezTo>
                <a:lnTo>
                  <a:pt x="130357" y="27890"/>
                </a:lnTo>
                <a:cubicBezTo>
                  <a:pt x="125601" y="23134"/>
                  <a:pt x="117877" y="23134"/>
                  <a:pt x="113120" y="27890"/>
                </a:cubicBezTo>
                <a:cubicBezTo>
                  <a:pt x="108364" y="32646"/>
                  <a:pt x="108364" y="40370"/>
                  <a:pt x="113120" y="45126"/>
                </a:cubicBezTo>
                <a:lnTo>
                  <a:pt x="153224" y="85230"/>
                </a:lnTo>
                <a:lnTo>
                  <a:pt x="12176" y="85230"/>
                </a:lnTo>
                <a:cubicBezTo>
                  <a:pt x="5441" y="85230"/>
                  <a:pt x="0" y="90671"/>
                  <a:pt x="0" y="97406"/>
                </a:cubicBezTo>
                <a:cubicBezTo>
                  <a:pt x="0" y="104141"/>
                  <a:pt x="5441" y="109582"/>
                  <a:pt x="12176" y="109582"/>
                </a:cubicBezTo>
                <a:lnTo>
                  <a:pt x="153224" y="109582"/>
                </a:lnTo>
                <a:lnTo>
                  <a:pt x="113120" y="149686"/>
                </a:lnTo>
                <a:cubicBezTo>
                  <a:pt x="108364" y="154442"/>
                  <a:pt x="108364" y="162166"/>
                  <a:pt x="113120" y="166922"/>
                </a:cubicBezTo>
                <a:cubicBezTo>
                  <a:pt x="117877" y="171678"/>
                  <a:pt x="125601" y="171678"/>
                  <a:pt x="130357" y="166922"/>
                </a:cubicBezTo>
                <a:lnTo>
                  <a:pt x="191236" y="106043"/>
                </a:ln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64" name="Shape 62"/>
          <p:cNvSpPr/>
          <p:nvPr/>
        </p:nvSpPr>
        <p:spPr>
          <a:xfrm>
            <a:off x="3478633" y="5012357"/>
            <a:ext cx="2565028" cy="616905"/>
          </a:xfrm>
          <a:custGeom>
            <a:avLst/>
            <a:gdLst/>
            <a:ahLst/>
            <a:cxnLst/>
            <a:rect l="l" t="t" r="r" b="b"/>
            <a:pathLst>
              <a:path w="2565028" h="616905">
                <a:moveTo>
                  <a:pt x="64935" y="0"/>
                </a:moveTo>
                <a:lnTo>
                  <a:pt x="2500092" y="0"/>
                </a:lnTo>
                <a:cubicBezTo>
                  <a:pt x="2535955" y="0"/>
                  <a:pt x="2565028" y="29073"/>
                  <a:pt x="2565028" y="64935"/>
                </a:cubicBezTo>
                <a:lnTo>
                  <a:pt x="2565028" y="551970"/>
                </a:lnTo>
                <a:cubicBezTo>
                  <a:pt x="2565028" y="587833"/>
                  <a:pt x="2535955" y="616905"/>
                  <a:pt x="2500092" y="616905"/>
                </a:cubicBezTo>
                <a:lnTo>
                  <a:pt x="64935" y="616905"/>
                </a:lnTo>
                <a:cubicBezTo>
                  <a:pt x="29073" y="616905"/>
                  <a:pt x="0" y="587833"/>
                  <a:pt x="0" y="551970"/>
                </a:cubicBezTo>
                <a:lnTo>
                  <a:pt x="0" y="64935"/>
                </a:lnTo>
                <a:cubicBezTo>
                  <a:pt x="0" y="29097"/>
                  <a:pt x="29097" y="0"/>
                  <a:pt x="64935" y="0"/>
                </a:cubicBezTo>
                <a:close/>
              </a:path>
            </a:pathLst>
          </a:custGeom>
          <a:solidFill>
            <a:srgbClr val="4A6E75">
              <a:alpha val="20000"/>
            </a:srgbClr>
          </a:solidFill>
          <a:ln w="12700">
            <a:solidFill>
              <a:srgbClr val="4A6E75">
                <a:alpha val="40000"/>
              </a:srgbClr>
            </a:solidFill>
            <a:prstDash val="solid"/>
          </a:ln>
        </p:spPr>
      </p:sp>
      <p:sp>
        <p:nvSpPr>
          <p:cNvPr id="65" name="Shape 63"/>
          <p:cNvSpPr/>
          <p:nvPr/>
        </p:nvSpPr>
        <p:spPr>
          <a:xfrm>
            <a:off x="3600391" y="5138173"/>
            <a:ext cx="146109" cy="146109"/>
          </a:xfrm>
          <a:custGeom>
            <a:avLst/>
            <a:gdLst/>
            <a:ahLst/>
            <a:cxnLst/>
            <a:rect l="l" t="t" r="r" b="b"/>
            <a:pathLst>
              <a:path w="146109" h="146109">
                <a:moveTo>
                  <a:pt x="130128" y="63923"/>
                </a:moveTo>
                <a:lnTo>
                  <a:pt x="89035" y="63923"/>
                </a:lnTo>
                <a:cubicBezTo>
                  <a:pt x="85240" y="63923"/>
                  <a:pt x="82186" y="60869"/>
                  <a:pt x="82186" y="57074"/>
                </a:cubicBezTo>
                <a:lnTo>
                  <a:pt x="82186" y="15981"/>
                </a:lnTo>
                <a:cubicBezTo>
                  <a:pt x="82186" y="13213"/>
                  <a:pt x="83842" y="10701"/>
                  <a:pt x="86410" y="9645"/>
                </a:cubicBezTo>
                <a:cubicBezTo>
                  <a:pt x="88978" y="8590"/>
                  <a:pt x="91918" y="9189"/>
                  <a:pt x="93887" y="11129"/>
                </a:cubicBezTo>
                <a:lnTo>
                  <a:pt x="105301" y="22544"/>
                </a:lnTo>
                <a:lnTo>
                  <a:pt x="126247" y="1598"/>
                </a:lnTo>
                <a:cubicBezTo>
                  <a:pt x="127275" y="571"/>
                  <a:pt x="128673" y="0"/>
                  <a:pt x="130128" y="0"/>
                </a:cubicBezTo>
                <a:cubicBezTo>
                  <a:pt x="131584" y="0"/>
                  <a:pt x="132982" y="571"/>
                  <a:pt x="134038" y="1627"/>
                </a:cubicBezTo>
                <a:lnTo>
                  <a:pt x="144511" y="12100"/>
                </a:lnTo>
                <a:cubicBezTo>
                  <a:pt x="145538" y="13127"/>
                  <a:pt x="146109" y="14525"/>
                  <a:pt x="146109" y="15981"/>
                </a:cubicBezTo>
                <a:cubicBezTo>
                  <a:pt x="146109" y="17436"/>
                  <a:pt x="145538" y="18834"/>
                  <a:pt x="144483" y="19890"/>
                </a:cubicBezTo>
                <a:lnTo>
                  <a:pt x="123565" y="40808"/>
                </a:lnTo>
                <a:lnTo>
                  <a:pt x="134980" y="52223"/>
                </a:lnTo>
                <a:cubicBezTo>
                  <a:pt x="136949" y="54192"/>
                  <a:pt x="137520" y="57131"/>
                  <a:pt x="136464" y="59699"/>
                </a:cubicBezTo>
                <a:cubicBezTo>
                  <a:pt x="135408" y="62268"/>
                  <a:pt x="132897" y="63923"/>
                  <a:pt x="130128" y="63923"/>
                </a:cubicBezTo>
                <a:close/>
                <a:moveTo>
                  <a:pt x="130128" y="82186"/>
                </a:moveTo>
                <a:cubicBezTo>
                  <a:pt x="132897" y="82186"/>
                  <a:pt x="135408" y="83842"/>
                  <a:pt x="136464" y="86410"/>
                </a:cubicBezTo>
                <a:cubicBezTo>
                  <a:pt x="137520" y="88978"/>
                  <a:pt x="136949" y="91918"/>
                  <a:pt x="134980" y="93887"/>
                </a:cubicBezTo>
                <a:lnTo>
                  <a:pt x="123565" y="105301"/>
                </a:lnTo>
                <a:lnTo>
                  <a:pt x="144511" y="126247"/>
                </a:lnTo>
                <a:cubicBezTo>
                  <a:pt x="145538" y="127275"/>
                  <a:pt x="146138" y="128673"/>
                  <a:pt x="146138" y="130157"/>
                </a:cubicBezTo>
                <a:cubicBezTo>
                  <a:pt x="146138" y="131641"/>
                  <a:pt x="145567" y="133011"/>
                  <a:pt x="144511" y="134067"/>
                </a:cubicBezTo>
                <a:lnTo>
                  <a:pt x="134038" y="144540"/>
                </a:lnTo>
                <a:cubicBezTo>
                  <a:pt x="132982" y="145538"/>
                  <a:pt x="131584" y="146109"/>
                  <a:pt x="130128" y="146109"/>
                </a:cubicBezTo>
                <a:cubicBezTo>
                  <a:pt x="128673" y="146109"/>
                  <a:pt x="127275" y="145538"/>
                  <a:pt x="126219" y="144483"/>
                </a:cubicBezTo>
                <a:lnTo>
                  <a:pt x="105301" y="123565"/>
                </a:lnTo>
                <a:lnTo>
                  <a:pt x="93887" y="134980"/>
                </a:lnTo>
                <a:cubicBezTo>
                  <a:pt x="91918" y="136949"/>
                  <a:pt x="88978" y="137520"/>
                  <a:pt x="86410" y="136464"/>
                </a:cubicBezTo>
                <a:cubicBezTo>
                  <a:pt x="83842" y="135408"/>
                  <a:pt x="82186" y="132897"/>
                  <a:pt x="82186" y="130128"/>
                </a:cubicBezTo>
                <a:lnTo>
                  <a:pt x="82186" y="89035"/>
                </a:lnTo>
                <a:cubicBezTo>
                  <a:pt x="82186" y="85240"/>
                  <a:pt x="85240" y="82186"/>
                  <a:pt x="89035" y="82186"/>
                </a:cubicBezTo>
                <a:lnTo>
                  <a:pt x="130128" y="82186"/>
                </a:lnTo>
                <a:close/>
                <a:moveTo>
                  <a:pt x="57074" y="82186"/>
                </a:moveTo>
                <a:cubicBezTo>
                  <a:pt x="60869" y="82186"/>
                  <a:pt x="63923" y="85240"/>
                  <a:pt x="63923" y="89035"/>
                </a:cubicBezTo>
                <a:lnTo>
                  <a:pt x="63923" y="130128"/>
                </a:lnTo>
                <a:cubicBezTo>
                  <a:pt x="63923" y="132897"/>
                  <a:pt x="62268" y="135408"/>
                  <a:pt x="59699" y="136464"/>
                </a:cubicBezTo>
                <a:cubicBezTo>
                  <a:pt x="57131" y="137520"/>
                  <a:pt x="54192" y="136949"/>
                  <a:pt x="52223" y="134980"/>
                </a:cubicBezTo>
                <a:lnTo>
                  <a:pt x="40808" y="123565"/>
                </a:lnTo>
                <a:lnTo>
                  <a:pt x="19862" y="144511"/>
                </a:lnTo>
                <a:cubicBezTo>
                  <a:pt x="18834" y="145538"/>
                  <a:pt x="17436" y="146109"/>
                  <a:pt x="15981" y="146109"/>
                </a:cubicBezTo>
                <a:cubicBezTo>
                  <a:pt x="14525" y="146109"/>
                  <a:pt x="13127" y="145538"/>
                  <a:pt x="12071" y="144483"/>
                </a:cubicBezTo>
                <a:lnTo>
                  <a:pt x="1627" y="134038"/>
                </a:lnTo>
                <a:cubicBezTo>
                  <a:pt x="571" y="132982"/>
                  <a:pt x="0" y="131584"/>
                  <a:pt x="0" y="130128"/>
                </a:cubicBezTo>
                <a:cubicBezTo>
                  <a:pt x="0" y="128673"/>
                  <a:pt x="571" y="127275"/>
                  <a:pt x="1627" y="126219"/>
                </a:cubicBezTo>
                <a:lnTo>
                  <a:pt x="22544" y="105301"/>
                </a:lnTo>
                <a:lnTo>
                  <a:pt x="11129" y="93887"/>
                </a:lnTo>
                <a:cubicBezTo>
                  <a:pt x="9160" y="91918"/>
                  <a:pt x="8590" y="88978"/>
                  <a:pt x="9645" y="86410"/>
                </a:cubicBezTo>
                <a:cubicBezTo>
                  <a:pt x="10701" y="83842"/>
                  <a:pt x="13213" y="82186"/>
                  <a:pt x="15981" y="82186"/>
                </a:cubicBezTo>
                <a:lnTo>
                  <a:pt x="57074" y="82186"/>
                </a:lnTo>
                <a:close/>
                <a:moveTo>
                  <a:pt x="15981" y="63923"/>
                </a:moveTo>
                <a:cubicBezTo>
                  <a:pt x="13213" y="63923"/>
                  <a:pt x="10701" y="62268"/>
                  <a:pt x="9645" y="59699"/>
                </a:cubicBezTo>
                <a:cubicBezTo>
                  <a:pt x="8590" y="57131"/>
                  <a:pt x="9189" y="54192"/>
                  <a:pt x="11129" y="52223"/>
                </a:cubicBezTo>
                <a:lnTo>
                  <a:pt x="22544" y="40808"/>
                </a:lnTo>
                <a:lnTo>
                  <a:pt x="1627" y="19890"/>
                </a:lnTo>
                <a:cubicBezTo>
                  <a:pt x="571" y="18834"/>
                  <a:pt x="0" y="17436"/>
                  <a:pt x="0" y="15981"/>
                </a:cubicBezTo>
                <a:cubicBezTo>
                  <a:pt x="0" y="14525"/>
                  <a:pt x="571" y="13127"/>
                  <a:pt x="1627" y="12071"/>
                </a:cubicBezTo>
                <a:lnTo>
                  <a:pt x="12071" y="1627"/>
                </a:lnTo>
                <a:cubicBezTo>
                  <a:pt x="13127" y="571"/>
                  <a:pt x="14525" y="0"/>
                  <a:pt x="15981" y="0"/>
                </a:cubicBezTo>
                <a:cubicBezTo>
                  <a:pt x="17436" y="0"/>
                  <a:pt x="18834" y="571"/>
                  <a:pt x="19890" y="1627"/>
                </a:cubicBezTo>
                <a:lnTo>
                  <a:pt x="40808" y="22544"/>
                </a:lnTo>
                <a:lnTo>
                  <a:pt x="52223" y="11129"/>
                </a:lnTo>
                <a:cubicBezTo>
                  <a:pt x="54192" y="9160"/>
                  <a:pt x="57131" y="8590"/>
                  <a:pt x="59699" y="9645"/>
                </a:cubicBezTo>
                <a:cubicBezTo>
                  <a:pt x="62268" y="10701"/>
                  <a:pt x="63923" y="13213"/>
                  <a:pt x="63923" y="15981"/>
                </a:cubicBezTo>
                <a:lnTo>
                  <a:pt x="63923" y="57074"/>
                </a:lnTo>
                <a:cubicBezTo>
                  <a:pt x="63923" y="60869"/>
                  <a:pt x="60869" y="63923"/>
                  <a:pt x="57074" y="63923"/>
                </a:cubicBezTo>
                <a:lnTo>
                  <a:pt x="15981" y="63923"/>
                </a:ln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66" name="Text 64"/>
          <p:cNvSpPr/>
          <p:nvPr/>
        </p:nvSpPr>
        <p:spPr>
          <a:xfrm>
            <a:off x="3827672" y="5113822"/>
            <a:ext cx="827952" cy="1948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3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Compression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3580098" y="5373571"/>
            <a:ext cx="2418919" cy="1542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5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Zstandard parallel processing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6169942" y="5224418"/>
            <a:ext cx="194812" cy="194812"/>
          </a:xfrm>
          <a:custGeom>
            <a:avLst/>
            <a:gdLst/>
            <a:ahLst/>
            <a:cxnLst/>
            <a:rect l="l" t="t" r="r" b="b"/>
            <a:pathLst>
              <a:path w="194812" h="194812">
                <a:moveTo>
                  <a:pt x="191236" y="106005"/>
                </a:moveTo>
                <a:cubicBezTo>
                  <a:pt x="195992" y="101249"/>
                  <a:pt x="195992" y="93525"/>
                  <a:pt x="191236" y="88769"/>
                </a:cubicBezTo>
                <a:lnTo>
                  <a:pt x="130357" y="27890"/>
                </a:lnTo>
                <a:cubicBezTo>
                  <a:pt x="125601" y="23134"/>
                  <a:pt x="117877" y="23134"/>
                  <a:pt x="113120" y="27890"/>
                </a:cubicBezTo>
                <a:cubicBezTo>
                  <a:pt x="108364" y="32646"/>
                  <a:pt x="108364" y="40370"/>
                  <a:pt x="113120" y="45126"/>
                </a:cubicBezTo>
                <a:lnTo>
                  <a:pt x="153224" y="85230"/>
                </a:lnTo>
                <a:lnTo>
                  <a:pt x="12176" y="85230"/>
                </a:lnTo>
                <a:cubicBezTo>
                  <a:pt x="5441" y="85230"/>
                  <a:pt x="0" y="90671"/>
                  <a:pt x="0" y="97406"/>
                </a:cubicBezTo>
                <a:cubicBezTo>
                  <a:pt x="0" y="104141"/>
                  <a:pt x="5441" y="109582"/>
                  <a:pt x="12176" y="109582"/>
                </a:cubicBezTo>
                <a:lnTo>
                  <a:pt x="153224" y="109582"/>
                </a:lnTo>
                <a:lnTo>
                  <a:pt x="113120" y="149686"/>
                </a:lnTo>
                <a:cubicBezTo>
                  <a:pt x="108364" y="154442"/>
                  <a:pt x="108364" y="162166"/>
                  <a:pt x="113120" y="166922"/>
                </a:cubicBezTo>
                <a:cubicBezTo>
                  <a:pt x="117877" y="171678"/>
                  <a:pt x="125601" y="171678"/>
                  <a:pt x="130357" y="166922"/>
                </a:cubicBezTo>
                <a:lnTo>
                  <a:pt x="191236" y="106043"/>
                </a:ln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69" name="Shape 67"/>
          <p:cNvSpPr/>
          <p:nvPr/>
        </p:nvSpPr>
        <p:spPr>
          <a:xfrm>
            <a:off x="6490571" y="5012357"/>
            <a:ext cx="2565028" cy="616905"/>
          </a:xfrm>
          <a:custGeom>
            <a:avLst/>
            <a:gdLst/>
            <a:ahLst/>
            <a:cxnLst/>
            <a:rect l="l" t="t" r="r" b="b"/>
            <a:pathLst>
              <a:path w="2565028" h="616905">
                <a:moveTo>
                  <a:pt x="64935" y="0"/>
                </a:moveTo>
                <a:lnTo>
                  <a:pt x="2500092" y="0"/>
                </a:lnTo>
                <a:cubicBezTo>
                  <a:pt x="2535955" y="0"/>
                  <a:pt x="2565028" y="29073"/>
                  <a:pt x="2565028" y="64935"/>
                </a:cubicBezTo>
                <a:lnTo>
                  <a:pt x="2565028" y="551970"/>
                </a:lnTo>
                <a:cubicBezTo>
                  <a:pt x="2565028" y="587833"/>
                  <a:pt x="2535955" y="616905"/>
                  <a:pt x="2500092" y="616905"/>
                </a:cubicBezTo>
                <a:lnTo>
                  <a:pt x="64935" y="616905"/>
                </a:lnTo>
                <a:cubicBezTo>
                  <a:pt x="29073" y="616905"/>
                  <a:pt x="0" y="587833"/>
                  <a:pt x="0" y="551970"/>
                </a:cubicBezTo>
                <a:lnTo>
                  <a:pt x="0" y="64935"/>
                </a:lnTo>
                <a:cubicBezTo>
                  <a:pt x="0" y="29097"/>
                  <a:pt x="29097" y="0"/>
                  <a:pt x="64935" y="0"/>
                </a:cubicBezTo>
                <a:close/>
              </a:path>
            </a:pathLst>
          </a:custGeom>
          <a:solidFill>
            <a:srgbClr val="4A6E75">
              <a:alpha val="20000"/>
            </a:srgbClr>
          </a:solidFill>
          <a:ln w="12700">
            <a:solidFill>
              <a:srgbClr val="4A6E75">
                <a:alpha val="40000"/>
              </a:srgbClr>
            </a:solidFill>
            <a:prstDash val="solid"/>
          </a:ln>
        </p:spPr>
      </p:sp>
      <p:sp>
        <p:nvSpPr>
          <p:cNvPr id="70" name="Shape 68"/>
          <p:cNvSpPr/>
          <p:nvPr/>
        </p:nvSpPr>
        <p:spPr>
          <a:xfrm>
            <a:off x="6612329" y="5138173"/>
            <a:ext cx="146109" cy="146109"/>
          </a:xfrm>
          <a:custGeom>
            <a:avLst/>
            <a:gdLst/>
            <a:ahLst/>
            <a:cxnLst/>
            <a:rect l="l" t="t" r="r" b="b"/>
            <a:pathLst>
              <a:path w="146109" h="146109">
                <a:moveTo>
                  <a:pt x="18806" y="65207"/>
                </a:moveTo>
                <a:cubicBezTo>
                  <a:pt x="22601" y="38668"/>
                  <a:pt x="45459" y="18264"/>
                  <a:pt x="73055" y="18264"/>
                </a:cubicBezTo>
                <a:cubicBezTo>
                  <a:pt x="88179" y="18264"/>
                  <a:pt x="101877" y="24399"/>
                  <a:pt x="111808" y="34301"/>
                </a:cubicBezTo>
                <a:cubicBezTo>
                  <a:pt x="111865" y="34358"/>
                  <a:pt x="111922" y="34416"/>
                  <a:pt x="111979" y="34473"/>
                </a:cubicBezTo>
                <a:lnTo>
                  <a:pt x="114148" y="36527"/>
                </a:lnTo>
                <a:lnTo>
                  <a:pt x="100479" y="36527"/>
                </a:lnTo>
                <a:cubicBezTo>
                  <a:pt x="95428" y="36527"/>
                  <a:pt x="91347" y="40608"/>
                  <a:pt x="91347" y="45659"/>
                </a:cubicBezTo>
                <a:cubicBezTo>
                  <a:pt x="91347" y="50710"/>
                  <a:pt x="95428" y="54791"/>
                  <a:pt x="100479" y="54791"/>
                </a:cubicBezTo>
                <a:lnTo>
                  <a:pt x="137006" y="54791"/>
                </a:lnTo>
                <a:cubicBezTo>
                  <a:pt x="142057" y="54791"/>
                  <a:pt x="146138" y="50710"/>
                  <a:pt x="146138" y="45659"/>
                </a:cubicBezTo>
                <a:lnTo>
                  <a:pt x="146138" y="9132"/>
                </a:lnTo>
                <a:cubicBezTo>
                  <a:pt x="146138" y="4081"/>
                  <a:pt x="142057" y="0"/>
                  <a:pt x="137006" y="0"/>
                </a:cubicBezTo>
                <a:cubicBezTo>
                  <a:pt x="131955" y="0"/>
                  <a:pt x="127874" y="4081"/>
                  <a:pt x="127874" y="9132"/>
                </a:cubicBezTo>
                <a:lnTo>
                  <a:pt x="127874" y="24371"/>
                </a:lnTo>
                <a:lnTo>
                  <a:pt x="124649" y="21317"/>
                </a:lnTo>
                <a:cubicBezTo>
                  <a:pt x="111437" y="8162"/>
                  <a:pt x="93173" y="0"/>
                  <a:pt x="73055" y="0"/>
                </a:cubicBezTo>
                <a:cubicBezTo>
                  <a:pt x="36242" y="0"/>
                  <a:pt x="5793" y="27224"/>
                  <a:pt x="742" y="62639"/>
                </a:cubicBezTo>
                <a:cubicBezTo>
                  <a:pt x="29" y="67633"/>
                  <a:pt x="3482" y="72256"/>
                  <a:pt x="8475" y="72969"/>
                </a:cubicBezTo>
                <a:cubicBezTo>
                  <a:pt x="13469" y="73682"/>
                  <a:pt x="18092" y="70201"/>
                  <a:pt x="18806" y="65235"/>
                </a:cubicBezTo>
                <a:close/>
                <a:moveTo>
                  <a:pt x="145367" y="83471"/>
                </a:moveTo>
                <a:cubicBezTo>
                  <a:pt x="146081" y="78477"/>
                  <a:pt x="142599" y="73854"/>
                  <a:pt x="137634" y="73140"/>
                </a:cubicBezTo>
                <a:cubicBezTo>
                  <a:pt x="132668" y="72427"/>
                  <a:pt x="128017" y="75908"/>
                  <a:pt x="127303" y="80874"/>
                </a:cubicBezTo>
                <a:cubicBezTo>
                  <a:pt x="123508" y="107413"/>
                  <a:pt x="100650" y="127817"/>
                  <a:pt x="73055" y="127817"/>
                </a:cubicBezTo>
                <a:cubicBezTo>
                  <a:pt x="57930" y="127817"/>
                  <a:pt x="44232" y="121682"/>
                  <a:pt x="34301" y="111779"/>
                </a:cubicBezTo>
                <a:cubicBezTo>
                  <a:pt x="34244" y="111722"/>
                  <a:pt x="34187" y="111665"/>
                  <a:pt x="34130" y="111608"/>
                </a:cubicBezTo>
                <a:lnTo>
                  <a:pt x="31961" y="109553"/>
                </a:lnTo>
                <a:lnTo>
                  <a:pt x="45631" y="109553"/>
                </a:lnTo>
                <a:cubicBezTo>
                  <a:pt x="50682" y="109553"/>
                  <a:pt x="54762" y="105473"/>
                  <a:pt x="54762" y="100422"/>
                </a:cubicBezTo>
                <a:cubicBezTo>
                  <a:pt x="54762" y="95370"/>
                  <a:pt x="50682" y="91290"/>
                  <a:pt x="45631" y="91290"/>
                </a:cubicBezTo>
                <a:lnTo>
                  <a:pt x="9132" y="91318"/>
                </a:lnTo>
                <a:cubicBezTo>
                  <a:pt x="6706" y="91318"/>
                  <a:pt x="4366" y="92288"/>
                  <a:pt x="2654" y="94029"/>
                </a:cubicBezTo>
                <a:cubicBezTo>
                  <a:pt x="942" y="95770"/>
                  <a:pt x="-29" y="98081"/>
                  <a:pt x="0" y="100536"/>
                </a:cubicBezTo>
                <a:lnTo>
                  <a:pt x="285" y="136778"/>
                </a:lnTo>
                <a:cubicBezTo>
                  <a:pt x="314" y="141829"/>
                  <a:pt x="4452" y="145881"/>
                  <a:pt x="9503" y="145824"/>
                </a:cubicBezTo>
                <a:cubicBezTo>
                  <a:pt x="14554" y="145767"/>
                  <a:pt x="18606" y="141657"/>
                  <a:pt x="18549" y="136606"/>
                </a:cubicBezTo>
                <a:lnTo>
                  <a:pt x="18435" y="121910"/>
                </a:lnTo>
                <a:lnTo>
                  <a:pt x="21488" y="124792"/>
                </a:lnTo>
                <a:cubicBezTo>
                  <a:pt x="34701" y="137948"/>
                  <a:pt x="52936" y="146109"/>
                  <a:pt x="73055" y="146109"/>
                </a:cubicBezTo>
                <a:cubicBezTo>
                  <a:pt x="109867" y="146109"/>
                  <a:pt x="140316" y="118885"/>
                  <a:pt x="145367" y="83471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71" name="Text 69"/>
          <p:cNvSpPr/>
          <p:nvPr/>
        </p:nvSpPr>
        <p:spPr>
          <a:xfrm>
            <a:off x="6839610" y="5113822"/>
            <a:ext cx="478913" cy="1948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3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Git LFS</a:t>
            </a:r>
            <a:endParaRPr lang="en-US" sz="1600" dirty="0"/>
          </a:p>
        </p:txBody>
      </p:sp>
      <p:sp>
        <p:nvSpPr>
          <p:cNvPr id="72" name="Text 70"/>
          <p:cNvSpPr/>
          <p:nvPr/>
        </p:nvSpPr>
        <p:spPr>
          <a:xfrm>
            <a:off x="6592036" y="5373571"/>
            <a:ext cx="2418919" cy="1542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5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Versioned in repository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9161545" y="5012357"/>
            <a:ext cx="2565028" cy="616905"/>
          </a:xfrm>
          <a:custGeom>
            <a:avLst/>
            <a:gdLst/>
            <a:ahLst/>
            <a:cxnLst/>
            <a:rect l="l" t="t" r="r" b="b"/>
            <a:pathLst>
              <a:path w="2565028" h="616905">
                <a:moveTo>
                  <a:pt x="64935" y="0"/>
                </a:moveTo>
                <a:lnTo>
                  <a:pt x="2500092" y="0"/>
                </a:lnTo>
                <a:cubicBezTo>
                  <a:pt x="2535955" y="0"/>
                  <a:pt x="2565028" y="29073"/>
                  <a:pt x="2565028" y="64935"/>
                </a:cubicBezTo>
                <a:lnTo>
                  <a:pt x="2565028" y="551970"/>
                </a:lnTo>
                <a:cubicBezTo>
                  <a:pt x="2565028" y="587833"/>
                  <a:pt x="2535955" y="616905"/>
                  <a:pt x="2500092" y="616905"/>
                </a:cubicBezTo>
                <a:lnTo>
                  <a:pt x="64935" y="616905"/>
                </a:lnTo>
                <a:cubicBezTo>
                  <a:pt x="29073" y="616905"/>
                  <a:pt x="0" y="587833"/>
                  <a:pt x="0" y="551970"/>
                </a:cubicBezTo>
                <a:lnTo>
                  <a:pt x="0" y="64935"/>
                </a:lnTo>
                <a:cubicBezTo>
                  <a:pt x="0" y="29097"/>
                  <a:pt x="29097" y="0"/>
                  <a:pt x="64935" y="0"/>
                </a:cubicBezTo>
                <a:close/>
              </a:path>
            </a:pathLst>
          </a:custGeom>
          <a:solidFill>
            <a:srgbClr val="5E81AC">
              <a:alpha val="20000"/>
            </a:srgbClr>
          </a:solidFill>
          <a:ln w="12700">
            <a:solidFill>
              <a:srgbClr val="5E81AC">
                <a:alpha val="40000"/>
              </a:srgbClr>
            </a:solidFill>
            <a:prstDash val="solid"/>
          </a:ln>
        </p:spPr>
      </p:sp>
      <p:sp>
        <p:nvSpPr>
          <p:cNvPr id="74" name="Shape 72"/>
          <p:cNvSpPr/>
          <p:nvPr/>
        </p:nvSpPr>
        <p:spPr>
          <a:xfrm>
            <a:off x="9292435" y="5138173"/>
            <a:ext cx="127846" cy="146109"/>
          </a:xfrm>
          <a:custGeom>
            <a:avLst/>
            <a:gdLst/>
            <a:ahLst/>
            <a:cxnLst/>
            <a:rect l="l" t="t" r="r" b="b"/>
            <a:pathLst>
              <a:path w="127846" h="146109">
                <a:moveTo>
                  <a:pt x="127846" y="58729"/>
                </a:moveTo>
                <a:cubicBezTo>
                  <a:pt x="123622" y="61526"/>
                  <a:pt x="118771" y="63780"/>
                  <a:pt x="113720" y="65578"/>
                </a:cubicBezTo>
                <a:cubicBezTo>
                  <a:pt x="100307" y="70372"/>
                  <a:pt x="82700" y="73055"/>
                  <a:pt x="63923" y="73055"/>
                </a:cubicBezTo>
                <a:cubicBezTo>
                  <a:pt x="45145" y="73055"/>
                  <a:pt x="27510" y="70344"/>
                  <a:pt x="14126" y="65578"/>
                </a:cubicBezTo>
                <a:cubicBezTo>
                  <a:pt x="9103" y="63780"/>
                  <a:pt x="4223" y="61526"/>
                  <a:pt x="0" y="58729"/>
                </a:cubicBezTo>
                <a:lnTo>
                  <a:pt x="0" y="82186"/>
                </a:lnTo>
                <a:cubicBezTo>
                  <a:pt x="0" y="94800"/>
                  <a:pt x="28623" y="105016"/>
                  <a:pt x="63923" y="105016"/>
                </a:cubicBezTo>
                <a:cubicBezTo>
                  <a:pt x="99223" y="105016"/>
                  <a:pt x="127846" y="94800"/>
                  <a:pt x="127846" y="82186"/>
                </a:cubicBezTo>
                <a:lnTo>
                  <a:pt x="127846" y="58729"/>
                </a:lnTo>
                <a:close/>
                <a:moveTo>
                  <a:pt x="127846" y="36527"/>
                </a:moveTo>
                <a:lnTo>
                  <a:pt x="127846" y="22830"/>
                </a:lnTo>
                <a:cubicBezTo>
                  <a:pt x="127846" y="10216"/>
                  <a:pt x="99223" y="0"/>
                  <a:pt x="63923" y="0"/>
                </a:cubicBezTo>
                <a:cubicBezTo>
                  <a:pt x="28623" y="0"/>
                  <a:pt x="0" y="10216"/>
                  <a:pt x="0" y="22830"/>
                </a:cubicBezTo>
                <a:lnTo>
                  <a:pt x="0" y="36527"/>
                </a:lnTo>
                <a:cubicBezTo>
                  <a:pt x="0" y="49141"/>
                  <a:pt x="28623" y="59357"/>
                  <a:pt x="63923" y="59357"/>
                </a:cubicBezTo>
                <a:cubicBezTo>
                  <a:pt x="99223" y="59357"/>
                  <a:pt x="127846" y="49141"/>
                  <a:pt x="127846" y="36527"/>
                </a:cubicBezTo>
                <a:close/>
                <a:moveTo>
                  <a:pt x="113720" y="111237"/>
                </a:moveTo>
                <a:cubicBezTo>
                  <a:pt x="100336" y="116003"/>
                  <a:pt x="82729" y="118714"/>
                  <a:pt x="63923" y="118714"/>
                </a:cubicBezTo>
                <a:cubicBezTo>
                  <a:pt x="45117" y="118714"/>
                  <a:pt x="27510" y="116003"/>
                  <a:pt x="14126" y="111237"/>
                </a:cubicBezTo>
                <a:cubicBezTo>
                  <a:pt x="9103" y="109439"/>
                  <a:pt x="4223" y="107185"/>
                  <a:pt x="0" y="104388"/>
                </a:cubicBezTo>
                <a:lnTo>
                  <a:pt x="0" y="123280"/>
                </a:lnTo>
                <a:cubicBezTo>
                  <a:pt x="0" y="135893"/>
                  <a:pt x="28623" y="146109"/>
                  <a:pt x="63923" y="146109"/>
                </a:cubicBezTo>
                <a:cubicBezTo>
                  <a:pt x="99223" y="146109"/>
                  <a:pt x="127846" y="135893"/>
                  <a:pt x="127846" y="123280"/>
                </a:cubicBezTo>
                <a:lnTo>
                  <a:pt x="127846" y="104388"/>
                </a:lnTo>
                <a:cubicBezTo>
                  <a:pt x="123622" y="107185"/>
                  <a:pt x="118771" y="109439"/>
                  <a:pt x="113720" y="111237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75" name="Text 73"/>
          <p:cNvSpPr/>
          <p:nvPr/>
        </p:nvSpPr>
        <p:spPr>
          <a:xfrm>
            <a:off x="9510584" y="5113822"/>
            <a:ext cx="876655" cy="1948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3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Git Repository</a:t>
            </a:r>
            <a:endParaRPr lang="en-US" sz="1600" dirty="0"/>
          </a:p>
        </p:txBody>
      </p:sp>
      <p:sp>
        <p:nvSpPr>
          <p:cNvPr id="76" name="Text 74"/>
          <p:cNvSpPr/>
          <p:nvPr/>
        </p:nvSpPr>
        <p:spPr>
          <a:xfrm>
            <a:off x="9263010" y="5373571"/>
            <a:ext cx="2418919" cy="1542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5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Permanent storage</a:t>
            </a:r>
            <a:endParaRPr lang="en-US" sz="1600" dirty="0"/>
          </a:p>
        </p:txBody>
      </p:sp>
      <p:sp>
        <p:nvSpPr>
          <p:cNvPr id="77" name="Shape 75"/>
          <p:cNvSpPr/>
          <p:nvPr/>
        </p:nvSpPr>
        <p:spPr>
          <a:xfrm>
            <a:off x="466738" y="5769284"/>
            <a:ext cx="2565028" cy="616905"/>
          </a:xfrm>
          <a:custGeom>
            <a:avLst/>
            <a:gdLst/>
            <a:ahLst/>
            <a:cxnLst/>
            <a:rect l="l" t="t" r="r" b="b"/>
            <a:pathLst>
              <a:path w="2565028" h="616905">
                <a:moveTo>
                  <a:pt x="64935" y="0"/>
                </a:moveTo>
                <a:lnTo>
                  <a:pt x="2500092" y="0"/>
                </a:lnTo>
                <a:cubicBezTo>
                  <a:pt x="2535955" y="0"/>
                  <a:pt x="2565028" y="29073"/>
                  <a:pt x="2565028" y="64935"/>
                </a:cubicBezTo>
                <a:lnTo>
                  <a:pt x="2565028" y="551970"/>
                </a:lnTo>
                <a:cubicBezTo>
                  <a:pt x="2565028" y="587833"/>
                  <a:pt x="2535955" y="616905"/>
                  <a:pt x="2500092" y="616905"/>
                </a:cubicBezTo>
                <a:lnTo>
                  <a:pt x="64935" y="616905"/>
                </a:lnTo>
                <a:cubicBezTo>
                  <a:pt x="29073" y="616905"/>
                  <a:pt x="0" y="587833"/>
                  <a:pt x="0" y="551970"/>
                </a:cubicBezTo>
                <a:lnTo>
                  <a:pt x="0" y="64935"/>
                </a:lnTo>
                <a:cubicBezTo>
                  <a:pt x="0" y="29097"/>
                  <a:pt x="29097" y="0"/>
                  <a:pt x="64935" y="0"/>
                </a:cubicBezTo>
                <a:close/>
              </a:path>
            </a:pathLst>
          </a:custGeom>
          <a:solidFill>
            <a:srgbClr val="4A6E75">
              <a:alpha val="20000"/>
            </a:srgbClr>
          </a:solidFill>
          <a:ln w="12700">
            <a:solidFill>
              <a:srgbClr val="4A6E75">
                <a:alpha val="40000"/>
              </a:srgbClr>
            </a:solidFill>
            <a:prstDash val="solid"/>
          </a:ln>
        </p:spPr>
      </p:sp>
      <p:sp>
        <p:nvSpPr>
          <p:cNvPr id="78" name="Shape 76"/>
          <p:cNvSpPr/>
          <p:nvPr/>
        </p:nvSpPr>
        <p:spPr>
          <a:xfrm>
            <a:off x="588495" y="5895100"/>
            <a:ext cx="146109" cy="146109"/>
          </a:xfrm>
          <a:custGeom>
            <a:avLst/>
            <a:gdLst/>
            <a:ahLst/>
            <a:cxnLst/>
            <a:rect l="l" t="t" r="r" b="b"/>
            <a:pathLst>
              <a:path w="146109" h="146109">
                <a:moveTo>
                  <a:pt x="55676" y="2711"/>
                </a:moveTo>
                <a:cubicBezTo>
                  <a:pt x="56532" y="-1512"/>
                  <a:pt x="60270" y="-4566"/>
                  <a:pt x="64608" y="-4566"/>
                </a:cubicBezTo>
                <a:lnTo>
                  <a:pt x="81673" y="-4566"/>
                </a:lnTo>
                <a:cubicBezTo>
                  <a:pt x="86010" y="-4566"/>
                  <a:pt x="89749" y="-1512"/>
                  <a:pt x="90605" y="2711"/>
                </a:cubicBezTo>
                <a:lnTo>
                  <a:pt x="94743" y="22687"/>
                </a:lnTo>
                <a:cubicBezTo>
                  <a:pt x="98766" y="24399"/>
                  <a:pt x="102533" y="26596"/>
                  <a:pt x="105958" y="29193"/>
                </a:cubicBezTo>
                <a:lnTo>
                  <a:pt x="125306" y="22772"/>
                </a:lnTo>
                <a:cubicBezTo>
                  <a:pt x="129415" y="21403"/>
                  <a:pt x="133924" y="23115"/>
                  <a:pt x="136093" y="26882"/>
                </a:cubicBezTo>
                <a:lnTo>
                  <a:pt x="144625" y="41664"/>
                </a:lnTo>
                <a:cubicBezTo>
                  <a:pt x="146794" y="45431"/>
                  <a:pt x="146024" y="50168"/>
                  <a:pt x="142770" y="53050"/>
                </a:cubicBezTo>
                <a:lnTo>
                  <a:pt x="127560" y="66577"/>
                </a:lnTo>
                <a:cubicBezTo>
                  <a:pt x="127817" y="68688"/>
                  <a:pt x="127931" y="70857"/>
                  <a:pt x="127931" y="73055"/>
                </a:cubicBezTo>
                <a:cubicBezTo>
                  <a:pt x="127931" y="75252"/>
                  <a:pt x="127788" y="77421"/>
                  <a:pt x="127560" y="79532"/>
                </a:cubicBezTo>
                <a:lnTo>
                  <a:pt x="142799" y="93088"/>
                </a:lnTo>
                <a:cubicBezTo>
                  <a:pt x="146052" y="95970"/>
                  <a:pt x="146794" y="100735"/>
                  <a:pt x="144654" y="104474"/>
                </a:cubicBezTo>
                <a:lnTo>
                  <a:pt x="136121" y="119256"/>
                </a:lnTo>
                <a:cubicBezTo>
                  <a:pt x="133952" y="122994"/>
                  <a:pt x="129444" y="124735"/>
                  <a:pt x="125334" y="123365"/>
                </a:cubicBezTo>
                <a:lnTo>
                  <a:pt x="105986" y="116944"/>
                </a:lnTo>
                <a:cubicBezTo>
                  <a:pt x="102533" y="119541"/>
                  <a:pt x="98766" y="121710"/>
                  <a:pt x="94771" y="123451"/>
                </a:cubicBezTo>
                <a:lnTo>
                  <a:pt x="90662" y="143398"/>
                </a:lnTo>
                <a:cubicBezTo>
                  <a:pt x="89777" y="147650"/>
                  <a:pt x="86039" y="150675"/>
                  <a:pt x="81730" y="150675"/>
                </a:cubicBezTo>
                <a:lnTo>
                  <a:pt x="64665" y="150675"/>
                </a:lnTo>
                <a:cubicBezTo>
                  <a:pt x="60327" y="150675"/>
                  <a:pt x="56589" y="147622"/>
                  <a:pt x="55733" y="143398"/>
                </a:cubicBezTo>
                <a:lnTo>
                  <a:pt x="51623" y="123451"/>
                </a:lnTo>
                <a:cubicBezTo>
                  <a:pt x="47600" y="121739"/>
                  <a:pt x="43861" y="119541"/>
                  <a:pt x="40408" y="116944"/>
                </a:cubicBezTo>
                <a:lnTo>
                  <a:pt x="20975" y="123365"/>
                </a:lnTo>
                <a:cubicBezTo>
                  <a:pt x="16865" y="124735"/>
                  <a:pt x="12356" y="123023"/>
                  <a:pt x="10188" y="119256"/>
                </a:cubicBezTo>
                <a:lnTo>
                  <a:pt x="1655" y="104474"/>
                </a:lnTo>
                <a:cubicBezTo>
                  <a:pt x="-514" y="100707"/>
                  <a:pt x="257" y="95970"/>
                  <a:pt x="3510" y="93088"/>
                </a:cubicBezTo>
                <a:lnTo>
                  <a:pt x="18749" y="79532"/>
                </a:lnTo>
                <a:cubicBezTo>
                  <a:pt x="18492" y="77421"/>
                  <a:pt x="18378" y="75252"/>
                  <a:pt x="18378" y="73055"/>
                </a:cubicBezTo>
                <a:cubicBezTo>
                  <a:pt x="18378" y="70857"/>
                  <a:pt x="18520" y="68688"/>
                  <a:pt x="18749" y="66577"/>
                </a:cubicBezTo>
                <a:lnTo>
                  <a:pt x="3510" y="53022"/>
                </a:lnTo>
                <a:cubicBezTo>
                  <a:pt x="257" y="50139"/>
                  <a:pt x="-485" y="45374"/>
                  <a:pt x="1655" y="41635"/>
                </a:cubicBezTo>
                <a:lnTo>
                  <a:pt x="10188" y="26853"/>
                </a:lnTo>
                <a:cubicBezTo>
                  <a:pt x="12356" y="23086"/>
                  <a:pt x="16865" y="21374"/>
                  <a:pt x="20975" y="22744"/>
                </a:cubicBezTo>
                <a:lnTo>
                  <a:pt x="40323" y="29165"/>
                </a:lnTo>
                <a:cubicBezTo>
                  <a:pt x="43776" y="26568"/>
                  <a:pt x="47543" y="24399"/>
                  <a:pt x="51538" y="22658"/>
                </a:cubicBezTo>
                <a:lnTo>
                  <a:pt x="55676" y="2711"/>
                </a:lnTo>
                <a:close/>
                <a:moveTo>
                  <a:pt x="73140" y="95884"/>
                </a:moveTo>
                <a:cubicBezTo>
                  <a:pt x="81296" y="95854"/>
                  <a:pt x="88817" y="91474"/>
                  <a:pt x="92868" y="84395"/>
                </a:cubicBezTo>
                <a:cubicBezTo>
                  <a:pt x="96920" y="77316"/>
                  <a:pt x="96887" y="68614"/>
                  <a:pt x="92783" y="61566"/>
                </a:cubicBezTo>
                <a:cubicBezTo>
                  <a:pt x="88678" y="54517"/>
                  <a:pt x="81125" y="50194"/>
                  <a:pt x="72969" y="50225"/>
                </a:cubicBezTo>
                <a:cubicBezTo>
                  <a:pt x="64813" y="50256"/>
                  <a:pt x="57292" y="54635"/>
                  <a:pt x="53241" y="61714"/>
                </a:cubicBezTo>
                <a:cubicBezTo>
                  <a:pt x="49189" y="68793"/>
                  <a:pt x="49222" y="77495"/>
                  <a:pt x="53326" y="84544"/>
                </a:cubicBezTo>
                <a:cubicBezTo>
                  <a:pt x="57431" y="91592"/>
                  <a:pt x="64984" y="95915"/>
                  <a:pt x="73140" y="95884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79" name="Text 77"/>
          <p:cNvSpPr/>
          <p:nvPr/>
        </p:nvSpPr>
        <p:spPr>
          <a:xfrm>
            <a:off x="815776" y="5870748"/>
            <a:ext cx="803601" cy="1948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3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State/Config</a:t>
            </a:r>
            <a:endParaRPr lang="en-US" sz="1600" dirty="0"/>
          </a:p>
        </p:txBody>
      </p:sp>
      <p:sp>
        <p:nvSpPr>
          <p:cNvPr id="80" name="Text 78"/>
          <p:cNvSpPr/>
          <p:nvPr/>
        </p:nvSpPr>
        <p:spPr>
          <a:xfrm>
            <a:off x="568202" y="6130498"/>
            <a:ext cx="2418919" cy="1542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5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Application states, configs</a:t>
            </a:r>
            <a:endParaRPr lang="en-US" sz="1600" dirty="0"/>
          </a:p>
        </p:txBody>
      </p:sp>
      <p:sp>
        <p:nvSpPr>
          <p:cNvPr id="81" name="Shape 79"/>
          <p:cNvSpPr/>
          <p:nvPr/>
        </p:nvSpPr>
        <p:spPr>
          <a:xfrm>
            <a:off x="3158005" y="5981345"/>
            <a:ext cx="194812" cy="194812"/>
          </a:xfrm>
          <a:custGeom>
            <a:avLst/>
            <a:gdLst/>
            <a:ahLst/>
            <a:cxnLst/>
            <a:rect l="l" t="t" r="r" b="b"/>
            <a:pathLst>
              <a:path w="194812" h="194812">
                <a:moveTo>
                  <a:pt x="191236" y="106005"/>
                </a:moveTo>
                <a:cubicBezTo>
                  <a:pt x="195992" y="101249"/>
                  <a:pt x="195992" y="93525"/>
                  <a:pt x="191236" y="88769"/>
                </a:cubicBezTo>
                <a:lnTo>
                  <a:pt x="130357" y="27890"/>
                </a:lnTo>
                <a:cubicBezTo>
                  <a:pt x="125601" y="23134"/>
                  <a:pt x="117877" y="23134"/>
                  <a:pt x="113120" y="27890"/>
                </a:cubicBezTo>
                <a:cubicBezTo>
                  <a:pt x="108364" y="32646"/>
                  <a:pt x="108364" y="40370"/>
                  <a:pt x="113120" y="45126"/>
                </a:cubicBezTo>
                <a:lnTo>
                  <a:pt x="153224" y="85230"/>
                </a:lnTo>
                <a:lnTo>
                  <a:pt x="12176" y="85230"/>
                </a:lnTo>
                <a:cubicBezTo>
                  <a:pt x="5441" y="85230"/>
                  <a:pt x="0" y="90671"/>
                  <a:pt x="0" y="97406"/>
                </a:cubicBezTo>
                <a:cubicBezTo>
                  <a:pt x="0" y="104141"/>
                  <a:pt x="5441" y="109582"/>
                  <a:pt x="12176" y="109582"/>
                </a:cubicBezTo>
                <a:lnTo>
                  <a:pt x="153224" y="109582"/>
                </a:lnTo>
                <a:lnTo>
                  <a:pt x="113120" y="149686"/>
                </a:lnTo>
                <a:cubicBezTo>
                  <a:pt x="108364" y="154442"/>
                  <a:pt x="108364" y="162166"/>
                  <a:pt x="113120" y="166922"/>
                </a:cubicBezTo>
                <a:cubicBezTo>
                  <a:pt x="117877" y="171678"/>
                  <a:pt x="125601" y="171678"/>
                  <a:pt x="130357" y="166922"/>
                </a:cubicBezTo>
                <a:lnTo>
                  <a:pt x="191236" y="106043"/>
                </a:ln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82" name="Shape 80"/>
          <p:cNvSpPr/>
          <p:nvPr/>
        </p:nvSpPr>
        <p:spPr>
          <a:xfrm>
            <a:off x="3478633" y="5769284"/>
            <a:ext cx="2565028" cy="616905"/>
          </a:xfrm>
          <a:custGeom>
            <a:avLst/>
            <a:gdLst/>
            <a:ahLst/>
            <a:cxnLst/>
            <a:rect l="l" t="t" r="r" b="b"/>
            <a:pathLst>
              <a:path w="2565028" h="616905">
                <a:moveTo>
                  <a:pt x="64935" y="0"/>
                </a:moveTo>
                <a:lnTo>
                  <a:pt x="2500092" y="0"/>
                </a:lnTo>
                <a:cubicBezTo>
                  <a:pt x="2535955" y="0"/>
                  <a:pt x="2565028" y="29073"/>
                  <a:pt x="2565028" y="64935"/>
                </a:cubicBezTo>
                <a:lnTo>
                  <a:pt x="2565028" y="551970"/>
                </a:lnTo>
                <a:cubicBezTo>
                  <a:pt x="2565028" y="587833"/>
                  <a:pt x="2535955" y="616905"/>
                  <a:pt x="2500092" y="616905"/>
                </a:cubicBezTo>
                <a:lnTo>
                  <a:pt x="64935" y="616905"/>
                </a:lnTo>
                <a:cubicBezTo>
                  <a:pt x="29073" y="616905"/>
                  <a:pt x="0" y="587833"/>
                  <a:pt x="0" y="551970"/>
                </a:cubicBezTo>
                <a:lnTo>
                  <a:pt x="0" y="64935"/>
                </a:lnTo>
                <a:cubicBezTo>
                  <a:pt x="0" y="29097"/>
                  <a:pt x="29097" y="0"/>
                  <a:pt x="64935" y="0"/>
                </a:cubicBezTo>
                <a:close/>
              </a:path>
            </a:pathLst>
          </a:custGeom>
          <a:solidFill>
            <a:srgbClr val="4A6E75">
              <a:alpha val="20000"/>
            </a:srgbClr>
          </a:solidFill>
          <a:ln w="12700">
            <a:solidFill>
              <a:srgbClr val="4A6E75">
                <a:alpha val="40000"/>
              </a:srgbClr>
            </a:solidFill>
            <a:prstDash val="solid"/>
          </a:ln>
        </p:spPr>
      </p:sp>
      <p:sp>
        <p:nvSpPr>
          <p:cNvPr id="83" name="Shape 81"/>
          <p:cNvSpPr/>
          <p:nvPr/>
        </p:nvSpPr>
        <p:spPr>
          <a:xfrm>
            <a:off x="3591259" y="5895100"/>
            <a:ext cx="164373" cy="146109"/>
          </a:xfrm>
          <a:custGeom>
            <a:avLst/>
            <a:gdLst/>
            <a:ahLst/>
            <a:cxnLst/>
            <a:rect l="l" t="t" r="r" b="b"/>
            <a:pathLst>
              <a:path w="164373" h="146109">
                <a:moveTo>
                  <a:pt x="102961" y="342"/>
                </a:moveTo>
                <a:cubicBezTo>
                  <a:pt x="98110" y="-1056"/>
                  <a:pt x="93059" y="1769"/>
                  <a:pt x="91661" y="6621"/>
                </a:cubicBezTo>
                <a:lnTo>
                  <a:pt x="55133" y="134466"/>
                </a:lnTo>
                <a:cubicBezTo>
                  <a:pt x="53735" y="139317"/>
                  <a:pt x="56560" y="144368"/>
                  <a:pt x="61412" y="145767"/>
                </a:cubicBezTo>
                <a:cubicBezTo>
                  <a:pt x="66263" y="147165"/>
                  <a:pt x="71314" y="144340"/>
                  <a:pt x="72712" y="139489"/>
                </a:cubicBezTo>
                <a:lnTo>
                  <a:pt x="109239" y="11643"/>
                </a:lnTo>
                <a:cubicBezTo>
                  <a:pt x="110638" y="6792"/>
                  <a:pt x="107813" y="1741"/>
                  <a:pt x="102961" y="342"/>
                </a:cubicBezTo>
                <a:close/>
                <a:moveTo>
                  <a:pt x="121396" y="39181"/>
                </a:moveTo>
                <a:cubicBezTo>
                  <a:pt x="117829" y="42748"/>
                  <a:pt x="117829" y="48541"/>
                  <a:pt x="121396" y="52108"/>
                </a:cubicBezTo>
                <a:lnTo>
                  <a:pt x="142342" y="73055"/>
                </a:lnTo>
                <a:lnTo>
                  <a:pt x="121396" y="94001"/>
                </a:lnTo>
                <a:cubicBezTo>
                  <a:pt x="117829" y="97568"/>
                  <a:pt x="117829" y="103361"/>
                  <a:pt x="121396" y="106928"/>
                </a:cubicBezTo>
                <a:cubicBezTo>
                  <a:pt x="124963" y="110495"/>
                  <a:pt x="130756" y="110495"/>
                  <a:pt x="134323" y="106928"/>
                </a:cubicBezTo>
                <a:lnTo>
                  <a:pt x="161719" y="79532"/>
                </a:lnTo>
                <a:cubicBezTo>
                  <a:pt x="165286" y="75965"/>
                  <a:pt x="165286" y="70172"/>
                  <a:pt x="161719" y="66605"/>
                </a:cubicBezTo>
                <a:lnTo>
                  <a:pt x="134323" y="39210"/>
                </a:lnTo>
                <a:cubicBezTo>
                  <a:pt x="130756" y="35643"/>
                  <a:pt x="124963" y="35643"/>
                  <a:pt x="121396" y="39210"/>
                </a:cubicBezTo>
                <a:close/>
                <a:moveTo>
                  <a:pt x="43005" y="39181"/>
                </a:moveTo>
                <a:cubicBezTo>
                  <a:pt x="39438" y="35614"/>
                  <a:pt x="33645" y="35614"/>
                  <a:pt x="30078" y="39181"/>
                </a:cubicBezTo>
                <a:lnTo>
                  <a:pt x="2682" y="66577"/>
                </a:lnTo>
                <a:cubicBezTo>
                  <a:pt x="-885" y="70144"/>
                  <a:pt x="-885" y="75937"/>
                  <a:pt x="2682" y="79504"/>
                </a:cubicBezTo>
                <a:lnTo>
                  <a:pt x="30078" y="106899"/>
                </a:lnTo>
                <a:cubicBezTo>
                  <a:pt x="33645" y="110467"/>
                  <a:pt x="39438" y="110467"/>
                  <a:pt x="43005" y="106899"/>
                </a:cubicBezTo>
                <a:cubicBezTo>
                  <a:pt x="46572" y="103332"/>
                  <a:pt x="46572" y="97539"/>
                  <a:pt x="43005" y="93972"/>
                </a:cubicBezTo>
                <a:lnTo>
                  <a:pt x="22059" y="73055"/>
                </a:lnTo>
                <a:lnTo>
                  <a:pt x="42977" y="52108"/>
                </a:lnTo>
                <a:cubicBezTo>
                  <a:pt x="46544" y="48541"/>
                  <a:pt x="46544" y="42748"/>
                  <a:pt x="42977" y="39181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84" name="Text 82"/>
          <p:cNvSpPr/>
          <p:nvPr/>
        </p:nvSpPr>
        <p:spPr>
          <a:xfrm>
            <a:off x="3827672" y="5870748"/>
            <a:ext cx="405859" cy="1948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3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JSON</a:t>
            </a:r>
            <a:endParaRPr lang="en-US" sz="1600" dirty="0"/>
          </a:p>
        </p:txBody>
      </p:sp>
      <p:sp>
        <p:nvSpPr>
          <p:cNvPr id="85" name="Text 83"/>
          <p:cNvSpPr/>
          <p:nvPr/>
        </p:nvSpPr>
        <p:spPr>
          <a:xfrm>
            <a:off x="3580098" y="6130498"/>
            <a:ext cx="2418919" cy="1542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5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Structured serialization</a:t>
            </a:r>
            <a:endParaRPr lang="en-US" sz="1600" dirty="0"/>
          </a:p>
        </p:txBody>
      </p:sp>
      <p:sp>
        <p:nvSpPr>
          <p:cNvPr id="86" name="Shape 84"/>
          <p:cNvSpPr/>
          <p:nvPr/>
        </p:nvSpPr>
        <p:spPr>
          <a:xfrm>
            <a:off x="6169942" y="5981345"/>
            <a:ext cx="194812" cy="194812"/>
          </a:xfrm>
          <a:custGeom>
            <a:avLst/>
            <a:gdLst/>
            <a:ahLst/>
            <a:cxnLst/>
            <a:rect l="l" t="t" r="r" b="b"/>
            <a:pathLst>
              <a:path w="194812" h="194812">
                <a:moveTo>
                  <a:pt x="191236" y="106005"/>
                </a:moveTo>
                <a:cubicBezTo>
                  <a:pt x="195992" y="101249"/>
                  <a:pt x="195992" y="93525"/>
                  <a:pt x="191236" y="88769"/>
                </a:cubicBezTo>
                <a:lnTo>
                  <a:pt x="130357" y="27890"/>
                </a:lnTo>
                <a:cubicBezTo>
                  <a:pt x="125601" y="23134"/>
                  <a:pt x="117877" y="23134"/>
                  <a:pt x="113120" y="27890"/>
                </a:cubicBezTo>
                <a:cubicBezTo>
                  <a:pt x="108364" y="32646"/>
                  <a:pt x="108364" y="40370"/>
                  <a:pt x="113120" y="45126"/>
                </a:cubicBezTo>
                <a:lnTo>
                  <a:pt x="153224" y="85230"/>
                </a:lnTo>
                <a:lnTo>
                  <a:pt x="12176" y="85230"/>
                </a:lnTo>
                <a:cubicBezTo>
                  <a:pt x="5441" y="85230"/>
                  <a:pt x="0" y="90671"/>
                  <a:pt x="0" y="97406"/>
                </a:cubicBezTo>
                <a:cubicBezTo>
                  <a:pt x="0" y="104141"/>
                  <a:pt x="5441" y="109582"/>
                  <a:pt x="12176" y="109582"/>
                </a:cubicBezTo>
                <a:lnTo>
                  <a:pt x="153224" y="109582"/>
                </a:lnTo>
                <a:lnTo>
                  <a:pt x="113120" y="149686"/>
                </a:lnTo>
                <a:cubicBezTo>
                  <a:pt x="108364" y="154442"/>
                  <a:pt x="108364" y="162166"/>
                  <a:pt x="113120" y="166922"/>
                </a:cubicBezTo>
                <a:cubicBezTo>
                  <a:pt x="117877" y="171678"/>
                  <a:pt x="125601" y="171678"/>
                  <a:pt x="130357" y="166922"/>
                </a:cubicBezTo>
                <a:lnTo>
                  <a:pt x="191236" y="106043"/>
                </a:ln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87" name="Shape 85"/>
          <p:cNvSpPr/>
          <p:nvPr/>
        </p:nvSpPr>
        <p:spPr>
          <a:xfrm>
            <a:off x="6490571" y="5769284"/>
            <a:ext cx="2565028" cy="616905"/>
          </a:xfrm>
          <a:custGeom>
            <a:avLst/>
            <a:gdLst/>
            <a:ahLst/>
            <a:cxnLst/>
            <a:rect l="l" t="t" r="r" b="b"/>
            <a:pathLst>
              <a:path w="2565028" h="616905">
                <a:moveTo>
                  <a:pt x="64935" y="0"/>
                </a:moveTo>
                <a:lnTo>
                  <a:pt x="2500092" y="0"/>
                </a:lnTo>
                <a:cubicBezTo>
                  <a:pt x="2535955" y="0"/>
                  <a:pt x="2565028" y="29073"/>
                  <a:pt x="2565028" y="64935"/>
                </a:cubicBezTo>
                <a:lnTo>
                  <a:pt x="2565028" y="551970"/>
                </a:lnTo>
                <a:cubicBezTo>
                  <a:pt x="2565028" y="587833"/>
                  <a:pt x="2535955" y="616905"/>
                  <a:pt x="2500092" y="616905"/>
                </a:cubicBezTo>
                <a:lnTo>
                  <a:pt x="64935" y="616905"/>
                </a:lnTo>
                <a:cubicBezTo>
                  <a:pt x="29073" y="616905"/>
                  <a:pt x="0" y="587833"/>
                  <a:pt x="0" y="551970"/>
                </a:cubicBezTo>
                <a:lnTo>
                  <a:pt x="0" y="64935"/>
                </a:lnTo>
                <a:cubicBezTo>
                  <a:pt x="0" y="29097"/>
                  <a:pt x="29097" y="0"/>
                  <a:pt x="64935" y="0"/>
                </a:cubicBezTo>
                <a:close/>
              </a:path>
            </a:pathLst>
          </a:custGeom>
          <a:solidFill>
            <a:srgbClr val="4A6E75">
              <a:alpha val="20000"/>
            </a:srgbClr>
          </a:solidFill>
          <a:ln w="12700">
            <a:solidFill>
              <a:srgbClr val="4A6E75">
                <a:alpha val="40000"/>
              </a:srgbClr>
            </a:solidFill>
            <a:prstDash val="solid"/>
          </a:ln>
        </p:spPr>
      </p:sp>
      <p:sp>
        <p:nvSpPr>
          <p:cNvPr id="88" name="Shape 86"/>
          <p:cNvSpPr/>
          <p:nvPr/>
        </p:nvSpPr>
        <p:spPr>
          <a:xfrm>
            <a:off x="6621460" y="5895100"/>
            <a:ext cx="127846" cy="146109"/>
          </a:xfrm>
          <a:custGeom>
            <a:avLst/>
            <a:gdLst/>
            <a:ahLst/>
            <a:cxnLst/>
            <a:rect l="l" t="t" r="r" b="b"/>
            <a:pathLst>
              <a:path w="127846" h="146109">
                <a:moveTo>
                  <a:pt x="18264" y="9132"/>
                </a:moveTo>
                <a:cubicBezTo>
                  <a:pt x="8190" y="9132"/>
                  <a:pt x="0" y="17322"/>
                  <a:pt x="0" y="27395"/>
                </a:cubicBezTo>
                <a:lnTo>
                  <a:pt x="0" y="45659"/>
                </a:lnTo>
                <a:cubicBezTo>
                  <a:pt x="0" y="55733"/>
                  <a:pt x="8190" y="63923"/>
                  <a:pt x="18264" y="63923"/>
                </a:cubicBezTo>
                <a:lnTo>
                  <a:pt x="109582" y="63923"/>
                </a:lnTo>
                <a:cubicBezTo>
                  <a:pt x="119655" y="63923"/>
                  <a:pt x="127846" y="55733"/>
                  <a:pt x="127846" y="45659"/>
                </a:cubicBezTo>
                <a:lnTo>
                  <a:pt x="127846" y="27395"/>
                </a:lnTo>
                <a:cubicBezTo>
                  <a:pt x="127846" y="17322"/>
                  <a:pt x="119655" y="9132"/>
                  <a:pt x="109582" y="9132"/>
                </a:cubicBezTo>
                <a:lnTo>
                  <a:pt x="18264" y="9132"/>
                </a:lnTo>
                <a:close/>
                <a:moveTo>
                  <a:pt x="79903" y="29678"/>
                </a:moveTo>
                <a:cubicBezTo>
                  <a:pt x="83683" y="29678"/>
                  <a:pt x="86752" y="32747"/>
                  <a:pt x="86752" y="36527"/>
                </a:cubicBezTo>
                <a:cubicBezTo>
                  <a:pt x="86752" y="40307"/>
                  <a:pt x="83683" y="43376"/>
                  <a:pt x="79903" y="43376"/>
                </a:cubicBezTo>
                <a:cubicBezTo>
                  <a:pt x="76123" y="43376"/>
                  <a:pt x="73055" y="40307"/>
                  <a:pt x="73055" y="36527"/>
                </a:cubicBezTo>
                <a:cubicBezTo>
                  <a:pt x="73055" y="32747"/>
                  <a:pt x="76123" y="29678"/>
                  <a:pt x="79903" y="29678"/>
                </a:cubicBezTo>
                <a:close/>
                <a:moveTo>
                  <a:pt x="95884" y="36527"/>
                </a:moveTo>
                <a:cubicBezTo>
                  <a:pt x="95884" y="32747"/>
                  <a:pt x="98953" y="29678"/>
                  <a:pt x="102733" y="29678"/>
                </a:cubicBezTo>
                <a:cubicBezTo>
                  <a:pt x="106513" y="29678"/>
                  <a:pt x="109582" y="32747"/>
                  <a:pt x="109582" y="36527"/>
                </a:cubicBezTo>
                <a:cubicBezTo>
                  <a:pt x="109582" y="40307"/>
                  <a:pt x="106513" y="43376"/>
                  <a:pt x="102733" y="43376"/>
                </a:cubicBezTo>
                <a:cubicBezTo>
                  <a:pt x="98953" y="43376"/>
                  <a:pt x="95884" y="40307"/>
                  <a:pt x="95884" y="36527"/>
                </a:cubicBezTo>
                <a:close/>
                <a:moveTo>
                  <a:pt x="18264" y="82186"/>
                </a:moveTo>
                <a:cubicBezTo>
                  <a:pt x="8190" y="82186"/>
                  <a:pt x="0" y="90377"/>
                  <a:pt x="0" y="100450"/>
                </a:cubicBezTo>
                <a:lnTo>
                  <a:pt x="0" y="118714"/>
                </a:lnTo>
                <a:cubicBezTo>
                  <a:pt x="0" y="128787"/>
                  <a:pt x="8190" y="136977"/>
                  <a:pt x="18264" y="136977"/>
                </a:cubicBezTo>
                <a:lnTo>
                  <a:pt x="109582" y="136977"/>
                </a:lnTo>
                <a:cubicBezTo>
                  <a:pt x="119655" y="136977"/>
                  <a:pt x="127846" y="128787"/>
                  <a:pt x="127846" y="118714"/>
                </a:cubicBezTo>
                <a:lnTo>
                  <a:pt x="127846" y="100450"/>
                </a:lnTo>
                <a:cubicBezTo>
                  <a:pt x="127846" y="90377"/>
                  <a:pt x="119655" y="82186"/>
                  <a:pt x="109582" y="82186"/>
                </a:cubicBezTo>
                <a:lnTo>
                  <a:pt x="18264" y="82186"/>
                </a:lnTo>
                <a:close/>
                <a:moveTo>
                  <a:pt x="79903" y="102733"/>
                </a:moveTo>
                <a:cubicBezTo>
                  <a:pt x="83683" y="102733"/>
                  <a:pt x="86752" y="105802"/>
                  <a:pt x="86752" y="109582"/>
                </a:cubicBezTo>
                <a:cubicBezTo>
                  <a:pt x="86752" y="113362"/>
                  <a:pt x="83683" y="116431"/>
                  <a:pt x="79903" y="116431"/>
                </a:cubicBezTo>
                <a:cubicBezTo>
                  <a:pt x="76123" y="116431"/>
                  <a:pt x="73055" y="113362"/>
                  <a:pt x="73055" y="109582"/>
                </a:cubicBezTo>
                <a:cubicBezTo>
                  <a:pt x="73055" y="105802"/>
                  <a:pt x="76123" y="102733"/>
                  <a:pt x="79903" y="102733"/>
                </a:cubicBezTo>
                <a:close/>
                <a:moveTo>
                  <a:pt x="95884" y="109582"/>
                </a:moveTo>
                <a:cubicBezTo>
                  <a:pt x="95884" y="105802"/>
                  <a:pt x="98953" y="102733"/>
                  <a:pt x="102733" y="102733"/>
                </a:cubicBezTo>
                <a:cubicBezTo>
                  <a:pt x="106513" y="102733"/>
                  <a:pt x="109582" y="105802"/>
                  <a:pt x="109582" y="109582"/>
                </a:cubicBezTo>
                <a:cubicBezTo>
                  <a:pt x="109582" y="113362"/>
                  <a:pt x="106513" y="116431"/>
                  <a:pt x="102733" y="116431"/>
                </a:cubicBezTo>
                <a:cubicBezTo>
                  <a:pt x="98953" y="116431"/>
                  <a:pt x="95884" y="113362"/>
                  <a:pt x="95884" y="109582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89" name="Text 87"/>
          <p:cNvSpPr/>
          <p:nvPr/>
        </p:nvSpPr>
        <p:spPr>
          <a:xfrm>
            <a:off x="6839610" y="5870748"/>
            <a:ext cx="649374" cy="1948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3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SQLite DB</a:t>
            </a:r>
            <a:endParaRPr lang="en-US" sz="1600" dirty="0"/>
          </a:p>
        </p:txBody>
      </p:sp>
      <p:sp>
        <p:nvSpPr>
          <p:cNvPr id="90" name="Text 88"/>
          <p:cNvSpPr/>
          <p:nvPr/>
        </p:nvSpPr>
        <p:spPr>
          <a:xfrm>
            <a:off x="6592036" y="6130498"/>
            <a:ext cx="2418919" cy="1542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5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Queryable storage</a:t>
            </a:r>
            <a:endParaRPr lang="en-US" sz="1600" dirty="0"/>
          </a:p>
        </p:txBody>
      </p:sp>
      <p:sp>
        <p:nvSpPr>
          <p:cNvPr id="91" name="Shape 89"/>
          <p:cNvSpPr/>
          <p:nvPr/>
        </p:nvSpPr>
        <p:spPr>
          <a:xfrm>
            <a:off x="9161545" y="5769284"/>
            <a:ext cx="2565028" cy="616905"/>
          </a:xfrm>
          <a:custGeom>
            <a:avLst/>
            <a:gdLst/>
            <a:ahLst/>
            <a:cxnLst/>
            <a:rect l="l" t="t" r="r" b="b"/>
            <a:pathLst>
              <a:path w="2565028" h="616905">
                <a:moveTo>
                  <a:pt x="64935" y="0"/>
                </a:moveTo>
                <a:lnTo>
                  <a:pt x="2500092" y="0"/>
                </a:lnTo>
                <a:cubicBezTo>
                  <a:pt x="2535955" y="0"/>
                  <a:pt x="2565028" y="29073"/>
                  <a:pt x="2565028" y="64935"/>
                </a:cubicBezTo>
                <a:lnTo>
                  <a:pt x="2565028" y="551970"/>
                </a:lnTo>
                <a:cubicBezTo>
                  <a:pt x="2565028" y="587833"/>
                  <a:pt x="2535955" y="616905"/>
                  <a:pt x="2500092" y="616905"/>
                </a:cubicBezTo>
                <a:lnTo>
                  <a:pt x="64935" y="616905"/>
                </a:lnTo>
                <a:cubicBezTo>
                  <a:pt x="29073" y="616905"/>
                  <a:pt x="0" y="587833"/>
                  <a:pt x="0" y="551970"/>
                </a:cubicBezTo>
                <a:lnTo>
                  <a:pt x="0" y="64935"/>
                </a:lnTo>
                <a:cubicBezTo>
                  <a:pt x="0" y="29097"/>
                  <a:pt x="29097" y="0"/>
                  <a:pt x="64935" y="0"/>
                </a:cubicBezTo>
                <a:close/>
              </a:path>
            </a:pathLst>
          </a:custGeom>
          <a:solidFill>
            <a:srgbClr val="5E81AC">
              <a:alpha val="20000"/>
            </a:srgbClr>
          </a:solidFill>
          <a:ln w="12700">
            <a:solidFill>
              <a:srgbClr val="5E81AC">
                <a:alpha val="40000"/>
              </a:srgbClr>
            </a:solidFill>
            <a:prstDash val="solid"/>
          </a:ln>
        </p:spPr>
      </p:sp>
      <p:sp>
        <p:nvSpPr>
          <p:cNvPr id="92" name="Shape 90"/>
          <p:cNvSpPr/>
          <p:nvPr/>
        </p:nvSpPr>
        <p:spPr>
          <a:xfrm>
            <a:off x="9274171" y="5895100"/>
            <a:ext cx="164373" cy="146109"/>
          </a:xfrm>
          <a:custGeom>
            <a:avLst/>
            <a:gdLst/>
            <a:ahLst/>
            <a:cxnLst/>
            <a:rect l="l" t="t" r="r" b="b"/>
            <a:pathLst>
              <a:path w="164373" h="146109">
                <a:moveTo>
                  <a:pt x="109582" y="41093"/>
                </a:moveTo>
                <a:cubicBezTo>
                  <a:pt x="109582" y="68831"/>
                  <a:pt x="85040" y="91318"/>
                  <a:pt x="54791" y="91318"/>
                </a:cubicBezTo>
                <a:cubicBezTo>
                  <a:pt x="47172" y="91318"/>
                  <a:pt x="39923" y="89891"/>
                  <a:pt x="33331" y="87323"/>
                </a:cubicBezTo>
                <a:lnTo>
                  <a:pt x="10045" y="99651"/>
                </a:lnTo>
                <a:cubicBezTo>
                  <a:pt x="7391" y="101049"/>
                  <a:pt x="4138" y="100564"/>
                  <a:pt x="1998" y="98452"/>
                </a:cubicBezTo>
                <a:cubicBezTo>
                  <a:pt x="-143" y="96341"/>
                  <a:pt x="-628" y="93059"/>
                  <a:pt x="799" y="90405"/>
                </a:cubicBezTo>
                <a:lnTo>
                  <a:pt x="10958" y="71228"/>
                </a:lnTo>
                <a:cubicBezTo>
                  <a:pt x="4081" y="62838"/>
                  <a:pt x="0" y="52394"/>
                  <a:pt x="0" y="41093"/>
                </a:cubicBezTo>
                <a:cubicBezTo>
                  <a:pt x="0" y="13355"/>
                  <a:pt x="24542" y="-9132"/>
                  <a:pt x="54791" y="-9132"/>
                </a:cubicBezTo>
                <a:cubicBezTo>
                  <a:pt x="85040" y="-9132"/>
                  <a:pt x="109582" y="13355"/>
                  <a:pt x="109582" y="41093"/>
                </a:cubicBezTo>
                <a:close/>
                <a:moveTo>
                  <a:pt x="109582" y="146109"/>
                </a:moveTo>
                <a:cubicBezTo>
                  <a:pt x="82729" y="146109"/>
                  <a:pt x="60384" y="128388"/>
                  <a:pt x="55704" y="105016"/>
                </a:cubicBezTo>
                <a:cubicBezTo>
                  <a:pt x="89948" y="104588"/>
                  <a:pt x="119713" y="80217"/>
                  <a:pt x="122994" y="47172"/>
                </a:cubicBezTo>
                <a:cubicBezTo>
                  <a:pt x="146766" y="52651"/>
                  <a:pt x="164373" y="72370"/>
                  <a:pt x="164373" y="95884"/>
                </a:cubicBezTo>
                <a:cubicBezTo>
                  <a:pt x="164373" y="107185"/>
                  <a:pt x="160292" y="117629"/>
                  <a:pt x="153415" y="126019"/>
                </a:cubicBezTo>
                <a:lnTo>
                  <a:pt x="163574" y="145196"/>
                </a:lnTo>
                <a:cubicBezTo>
                  <a:pt x="164972" y="147850"/>
                  <a:pt x="164487" y="151103"/>
                  <a:pt x="162375" y="153243"/>
                </a:cubicBezTo>
                <a:cubicBezTo>
                  <a:pt x="160264" y="155384"/>
                  <a:pt x="156982" y="155869"/>
                  <a:pt x="154328" y="154442"/>
                </a:cubicBezTo>
                <a:lnTo>
                  <a:pt x="131042" y="142114"/>
                </a:lnTo>
                <a:cubicBezTo>
                  <a:pt x="124450" y="144682"/>
                  <a:pt x="117201" y="146109"/>
                  <a:pt x="109582" y="146109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93" name="Text 91"/>
          <p:cNvSpPr/>
          <p:nvPr/>
        </p:nvSpPr>
        <p:spPr>
          <a:xfrm>
            <a:off x="9510584" y="5870748"/>
            <a:ext cx="625023" cy="1948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3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Feedback</a:t>
            </a:r>
            <a:endParaRPr lang="en-US" sz="1600" dirty="0"/>
          </a:p>
        </p:txBody>
      </p:sp>
      <p:sp>
        <p:nvSpPr>
          <p:cNvPr id="94" name="Text 92"/>
          <p:cNvSpPr/>
          <p:nvPr/>
        </p:nvSpPr>
        <p:spPr>
          <a:xfrm>
            <a:off x="9263010" y="6130498"/>
            <a:ext cx="2418919" cy="1542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5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Telemetry &amp; metrics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ages.pexels.com/433db4182e743c2d65211ac1315f84af68cbbf05.jpeg">    </p:cNvPr>
          <p:cNvPicPr>
            <a:picLocks noChangeAspect="1"/>
          </p:cNvPicPr>
          <p:nvPr/>
        </p:nvPicPr>
        <p:blipFill>
          <a:blip r:embed="rId1">
            <a:alphaModFix amt="25000"/>
          </a:blip>
          <a:srcRect l="0" r="0" t="31250" b="3125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5000"/>
                </a:srgbClr>
              </a:gs>
              <a:gs pos="50000">
                <a:srgbClr val="4A6E75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1000" y="1354931"/>
            <a:ext cx="1066800" cy="1066800"/>
          </a:xfrm>
          <a:custGeom>
            <a:avLst/>
            <a:gdLst/>
            <a:ahLst/>
            <a:cxnLst/>
            <a:rect l="l" t="t" r="r" b="b"/>
            <a:pathLst>
              <a:path w="1066800" h="1066800">
                <a:moveTo>
                  <a:pt x="152403" y="0"/>
                </a:moveTo>
                <a:lnTo>
                  <a:pt x="914397" y="0"/>
                </a:lnTo>
                <a:cubicBezTo>
                  <a:pt x="998567" y="0"/>
                  <a:pt x="1066800" y="68233"/>
                  <a:pt x="1066800" y="152403"/>
                </a:cubicBezTo>
                <a:lnTo>
                  <a:pt x="1066800" y="914397"/>
                </a:lnTo>
                <a:cubicBezTo>
                  <a:pt x="1066800" y="998567"/>
                  <a:pt x="998567" y="1066800"/>
                  <a:pt x="914397" y="1066800"/>
                </a:cubicBezTo>
                <a:lnTo>
                  <a:pt x="152403" y="1066800"/>
                </a:lnTo>
                <a:cubicBezTo>
                  <a:pt x="68233" y="1066800"/>
                  <a:pt x="0" y="998567"/>
                  <a:pt x="0" y="914397"/>
                </a:cubicBezTo>
                <a:lnTo>
                  <a:pt x="0" y="152403"/>
                </a:lnTo>
                <a:cubicBezTo>
                  <a:pt x="0" y="68290"/>
                  <a:pt x="68290" y="0"/>
                  <a:pt x="152403" y="0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5" name="Text 2"/>
          <p:cNvSpPr/>
          <p:nvPr/>
        </p:nvSpPr>
        <p:spPr>
          <a:xfrm>
            <a:off x="566043" y="1602581"/>
            <a:ext cx="98107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5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02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752600" y="1431131"/>
            <a:ext cx="57150" cy="914400"/>
          </a:xfrm>
          <a:custGeom>
            <a:avLst/>
            <a:gdLst/>
            <a:ahLst/>
            <a:cxnLst/>
            <a:rect l="l" t="t" r="r" b="b"/>
            <a:pathLst>
              <a:path w="57150" h="914400">
                <a:moveTo>
                  <a:pt x="0" y="0"/>
                </a:moveTo>
                <a:lnTo>
                  <a:pt x="57150" y="0"/>
                </a:lnTo>
                <a:lnTo>
                  <a:pt x="5715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7" name="Text 4"/>
          <p:cNvSpPr/>
          <p:nvPr/>
        </p:nvSpPr>
        <p:spPr>
          <a:xfrm>
            <a:off x="381000" y="2726531"/>
            <a:ext cx="117729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5400" b="1" dirty="0">
                <a:solidFill>
                  <a:srgbClr val="D8DEE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Components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1000" y="3564731"/>
            <a:ext cx="11572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Spider Entity &amp; Comet Browser Extension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81000" y="4212431"/>
            <a:ext cx="1828800" cy="57150"/>
          </a:xfrm>
          <a:custGeom>
            <a:avLst/>
            <a:gdLst/>
            <a:ahLst/>
            <a:cxnLst/>
            <a:rect l="l" t="t" r="r" b="b"/>
            <a:pathLst>
              <a:path w="1828800" h="57150">
                <a:moveTo>
                  <a:pt x="0" y="0"/>
                </a:moveTo>
                <a:lnTo>
                  <a:pt x="1828800" y="0"/>
                </a:lnTo>
                <a:lnTo>
                  <a:pt x="18288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10" name="Text 7"/>
          <p:cNvSpPr/>
          <p:nvPr/>
        </p:nvSpPr>
        <p:spPr>
          <a:xfrm>
            <a:off x="381000" y="4574381"/>
            <a:ext cx="7410450" cy="933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D8DEE9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Explore the powerful ecosystem components that extend Hybrid VCS beyond traditional version control into automated web content management and real-time browser integration.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7500" y="317500"/>
            <a:ext cx="47625" cy="317500"/>
          </a:xfrm>
          <a:custGeom>
            <a:avLst/>
            <a:gdLst/>
            <a:ahLst/>
            <a:cxnLst/>
            <a:rect l="l" t="t" r="r" b="b"/>
            <a:pathLst>
              <a:path w="47625" h="317500">
                <a:moveTo>
                  <a:pt x="0" y="0"/>
                </a:moveTo>
                <a:lnTo>
                  <a:pt x="47625" y="0"/>
                </a:lnTo>
                <a:lnTo>
                  <a:pt x="47625" y="317500"/>
                </a:lnTo>
                <a:lnTo>
                  <a:pt x="0" y="317500"/>
                </a:lnTo>
                <a:lnTo>
                  <a:pt x="0" y="0"/>
                </a:ln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3" name="Text 1"/>
          <p:cNvSpPr/>
          <p:nvPr/>
        </p:nvSpPr>
        <p:spPr>
          <a:xfrm>
            <a:off x="492125" y="317500"/>
            <a:ext cx="512762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b="1" dirty="0">
                <a:solidFill>
                  <a:srgbClr val="D8DEE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Spider Entity: Web Crawler Integration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17500" y="762000"/>
            <a:ext cx="11620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Automated web content discovery with seamless VCS integration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33375" y="1079500"/>
            <a:ext cx="3730625" cy="1984375"/>
          </a:xfrm>
          <a:custGeom>
            <a:avLst/>
            <a:gdLst/>
            <a:ahLst/>
            <a:cxnLst/>
            <a:rect l="l" t="t" r="r" b="b"/>
            <a:pathLst>
              <a:path w="3730625" h="1984375">
                <a:moveTo>
                  <a:pt x="0" y="0"/>
                </a:moveTo>
                <a:lnTo>
                  <a:pt x="3730625" y="0"/>
                </a:lnTo>
                <a:lnTo>
                  <a:pt x="3730625" y="1984375"/>
                </a:lnTo>
                <a:lnTo>
                  <a:pt x="0" y="1984375"/>
                </a:lnTo>
                <a:lnTo>
                  <a:pt x="0" y="0"/>
                </a:lnTo>
                <a:close/>
              </a:path>
            </a:pathLst>
          </a:custGeom>
          <a:solidFill>
            <a:srgbClr val="4A6E75">
              <a:alpha val="10196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333375" y="1079500"/>
            <a:ext cx="31750" cy="1984375"/>
          </a:xfrm>
          <a:custGeom>
            <a:avLst/>
            <a:gdLst/>
            <a:ahLst/>
            <a:cxnLst/>
            <a:rect l="l" t="t" r="r" b="b"/>
            <a:pathLst>
              <a:path w="31750" h="1984375">
                <a:moveTo>
                  <a:pt x="0" y="0"/>
                </a:moveTo>
                <a:lnTo>
                  <a:pt x="31750" y="0"/>
                </a:lnTo>
                <a:lnTo>
                  <a:pt x="31750" y="1984375"/>
                </a:lnTo>
                <a:lnTo>
                  <a:pt x="0" y="1984375"/>
                </a:lnTo>
                <a:lnTo>
                  <a:pt x="0" y="0"/>
                </a:ln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7" name="Shape 5"/>
          <p:cNvSpPr/>
          <p:nvPr/>
        </p:nvSpPr>
        <p:spPr>
          <a:xfrm>
            <a:off x="508000" y="12382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5E81AC">
              <a:alpha val="30196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619125" y="134937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14505" y="-9612"/>
                </a:moveTo>
                <a:cubicBezTo>
                  <a:pt x="118194" y="-10697"/>
                  <a:pt x="122070" y="-8775"/>
                  <a:pt x="123496" y="-5302"/>
                </a:cubicBezTo>
                <a:lnTo>
                  <a:pt x="123744" y="-4589"/>
                </a:lnTo>
                <a:lnTo>
                  <a:pt x="136147" y="37579"/>
                </a:lnTo>
                <a:cubicBezTo>
                  <a:pt x="136922" y="40184"/>
                  <a:pt x="136178" y="43005"/>
                  <a:pt x="134255" y="44927"/>
                </a:cubicBezTo>
                <a:lnTo>
                  <a:pt x="114381" y="64802"/>
                </a:lnTo>
                <a:lnTo>
                  <a:pt x="138069" y="58353"/>
                </a:lnTo>
                <a:lnTo>
                  <a:pt x="144239" y="39812"/>
                </a:lnTo>
                <a:lnTo>
                  <a:pt x="144518" y="39098"/>
                </a:lnTo>
                <a:cubicBezTo>
                  <a:pt x="146069" y="35657"/>
                  <a:pt x="150006" y="33889"/>
                  <a:pt x="153665" y="35099"/>
                </a:cubicBezTo>
                <a:cubicBezTo>
                  <a:pt x="157324" y="36308"/>
                  <a:pt x="159401" y="40091"/>
                  <a:pt x="158564" y="43780"/>
                </a:cubicBezTo>
                <a:lnTo>
                  <a:pt x="158347" y="44524"/>
                </a:lnTo>
                <a:lnTo>
                  <a:pt x="150906" y="66849"/>
                </a:lnTo>
                <a:cubicBezTo>
                  <a:pt x="150130" y="69205"/>
                  <a:pt x="148208" y="71003"/>
                  <a:pt x="145790" y="71686"/>
                </a:cubicBezTo>
                <a:lnTo>
                  <a:pt x="117543" y="79375"/>
                </a:lnTo>
                <a:lnTo>
                  <a:pt x="145790" y="87064"/>
                </a:lnTo>
                <a:cubicBezTo>
                  <a:pt x="148177" y="87716"/>
                  <a:pt x="150099" y="89545"/>
                  <a:pt x="150906" y="91901"/>
                </a:cubicBezTo>
                <a:lnTo>
                  <a:pt x="158347" y="114226"/>
                </a:lnTo>
                <a:lnTo>
                  <a:pt x="158564" y="114970"/>
                </a:lnTo>
                <a:cubicBezTo>
                  <a:pt x="159401" y="118659"/>
                  <a:pt x="157293" y="122442"/>
                  <a:pt x="153665" y="123651"/>
                </a:cubicBezTo>
                <a:cubicBezTo>
                  <a:pt x="150006" y="124861"/>
                  <a:pt x="146069" y="123093"/>
                  <a:pt x="144518" y="119652"/>
                </a:cubicBezTo>
                <a:lnTo>
                  <a:pt x="144239" y="118938"/>
                </a:lnTo>
                <a:lnTo>
                  <a:pt x="138069" y="100397"/>
                </a:lnTo>
                <a:lnTo>
                  <a:pt x="114381" y="93948"/>
                </a:lnTo>
                <a:lnTo>
                  <a:pt x="134255" y="113823"/>
                </a:lnTo>
                <a:cubicBezTo>
                  <a:pt x="136147" y="115714"/>
                  <a:pt x="136891" y="118504"/>
                  <a:pt x="136178" y="121078"/>
                </a:cubicBezTo>
                <a:lnTo>
                  <a:pt x="123775" y="165726"/>
                </a:lnTo>
                <a:lnTo>
                  <a:pt x="123527" y="166439"/>
                </a:lnTo>
                <a:cubicBezTo>
                  <a:pt x="122163" y="169943"/>
                  <a:pt x="118318" y="171927"/>
                  <a:pt x="114598" y="170904"/>
                </a:cubicBezTo>
                <a:cubicBezTo>
                  <a:pt x="110877" y="169881"/>
                  <a:pt x="108614" y="166191"/>
                  <a:pt x="109265" y="162471"/>
                </a:cubicBezTo>
                <a:lnTo>
                  <a:pt x="109420" y="161727"/>
                </a:lnTo>
                <a:lnTo>
                  <a:pt x="120644" y="121264"/>
                </a:lnTo>
                <a:lnTo>
                  <a:pt x="109110" y="109730"/>
                </a:lnTo>
                <a:cubicBezTo>
                  <a:pt x="108831" y="125884"/>
                  <a:pt x="95622" y="138906"/>
                  <a:pt x="79375" y="138906"/>
                </a:cubicBezTo>
                <a:cubicBezTo>
                  <a:pt x="63128" y="138906"/>
                  <a:pt x="49919" y="125884"/>
                  <a:pt x="49609" y="109730"/>
                </a:cubicBezTo>
                <a:lnTo>
                  <a:pt x="38137" y="121202"/>
                </a:lnTo>
                <a:lnTo>
                  <a:pt x="49299" y="159122"/>
                </a:lnTo>
                <a:lnTo>
                  <a:pt x="49485" y="159866"/>
                </a:lnTo>
                <a:cubicBezTo>
                  <a:pt x="50167" y="163556"/>
                  <a:pt x="47966" y="167277"/>
                  <a:pt x="44276" y="168362"/>
                </a:cubicBezTo>
                <a:cubicBezTo>
                  <a:pt x="40587" y="169447"/>
                  <a:pt x="36711" y="167525"/>
                  <a:pt x="35285" y="164052"/>
                </a:cubicBezTo>
                <a:lnTo>
                  <a:pt x="35037" y="163339"/>
                </a:lnTo>
                <a:lnTo>
                  <a:pt x="22634" y="121171"/>
                </a:lnTo>
                <a:cubicBezTo>
                  <a:pt x="21859" y="118566"/>
                  <a:pt x="22603" y="115745"/>
                  <a:pt x="24526" y="113792"/>
                </a:cubicBezTo>
                <a:lnTo>
                  <a:pt x="44400" y="93917"/>
                </a:lnTo>
                <a:lnTo>
                  <a:pt x="20712" y="100366"/>
                </a:lnTo>
                <a:lnTo>
                  <a:pt x="14542" y="118907"/>
                </a:lnTo>
                <a:lnTo>
                  <a:pt x="14263" y="119621"/>
                </a:lnTo>
                <a:cubicBezTo>
                  <a:pt x="12712" y="123062"/>
                  <a:pt x="8775" y="124830"/>
                  <a:pt x="5116" y="123620"/>
                </a:cubicBezTo>
                <a:cubicBezTo>
                  <a:pt x="1457" y="122411"/>
                  <a:pt x="-620" y="118628"/>
                  <a:pt x="217" y="114939"/>
                </a:cubicBezTo>
                <a:lnTo>
                  <a:pt x="434" y="114195"/>
                </a:lnTo>
                <a:lnTo>
                  <a:pt x="7875" y="91870"/>
                </a:lnTo>
                <a:cubicBezTo>
                  <a:pt x="8651" y="89514"/>
                  <a:pt x="10573" y="87716"/>
                  <a:pt x="12991" y="87033"/>
                </a:cubicBezTo>
                <a:lnTo>
                  <a:pt x="41238" y="79344"/>
                </a:lnTo>
                <a:lnTo>
                  <a:pt x="12991" y="71655"/>
                </a:lnTo>
                <a:cubicBezTo>
                  <a:pt x="10604" y="71003"/>
                  <a:pt x="8682" y="69174"/>
                  <a:pt x="7875" y="66818"/>
                </a:cubicBezTo>
                <a:lnTo>
                  <a:pt x="434" y="44493"/>
                </a:lnTo>
                <a:lnTo>
                  <a:pt x="217" y="43749"/>
                </a:lnTo>
                <a:cubicBezTo>
                  <a:pt x="-620" y="40060"/>
                  <a:pt x="1488" y="36277"/>
                  <a:pt x="5116" y="35068"/>
                </a:cubicBezTo>
                <a:cubicBezTo>
                  <a:pt x="8744" y="33858"/>
                  <a:pt x="12712" y="35626"/>
                  <a:pt x="14263" y="39067"/>
                </a:cubicBezTo>
                <a:lnTo>
                  <a:pt x="14542" y="39781"/>
                </a:lnTo>
                <a:lnTo>
                  <a:pt x="20712" y="58322"/>
                </a:lnTo>
                <a:lnTo>
                  <a:pt x="44400" y="64771"/>
                </a:lnTo>
                <a:lnTo>
                  <a:pt x="24526" y="44896"/>
                </a:lnTo>
                <a:cubicBezTo>
                  <a:pt x="22603" y="42974"/>
                  <a:pt x="21890" y="40153"/>
                  <a:pt x="22634" y="37548"/>
                </a:cubicBezTo>
                <a:lnTo>
                  <a:pt x="35037" y="-4620"/>
                </a:lnTo>
                <a:lnTo>
                  <a:pt x="35285" y="-5333"/>
                </a:lnTo>
                <a:cubicBezTo>
                  <a:pt x="36711" y="-8837"/>
                  <a:pt x="40587" y="-10728"/>
                  <a:pt x="44276" y="-9643"/>
                </a:cubicBezTo>
                <a:cubicBezTo>
                  <a:pt x="47966" y="-8558"/>
                  <a:pt x="50167" y="-4837"/>
                  <a:pt x="49485" y="-1147"/>
                </a:cubicBezTo>
                <a:lnTo>
                  <a:pt x="49299" y="-403"/>
                </a:lnTo>
                <a:lnTo>
                  <a:pt x="38137" y="37517"/>
                </a:lnTo>
                <a:lnTo>
                  <a:pt x="54570" y="53950"/>
                </a:lnTo>
                <a:cubicBezTo>
                  <a:pt x="54880" y="40525"/>
                  <a:pt x="65856" y="29735"/>
                  <a:pt x="79344" y="29735"/>
                </a:cubicBezTo>
                <a:cubicBezTo>
                  <a:pt x="92832" y="29735"/>
                  <a:pt x="103808" y="40525"/>
                  <a:pt x="104118" y="53981"/>
                </a:cubicBezTo>
                <a:lnTo>
                  <a:pt x="120582" y="37517"/>
                </a:lnTo>
                <a:lnTo>
                  <a:pt x="109420" y="-403"/>
                </a:lnTo>
                <a:lnTo>
                  <a:pt x="109234" y="-1147"/>
                </a:lnTo>
                <a:cubicBezTo>
                  <a:pt x="108552" y="-4868"/>
                  <a:pt x="110753" y="-8558"/>
                  <a:pt x="114443" y="-9643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9" name="Text 7"/>
          <p:cNvSpPr/>
          <p:nvPr/>
        </p:nvSpPr>
        <p:spPr>
          <a:xfrm>
            <a:off x="984250" y="1317625"/>
            <a:ext cx="14366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Advanced Crawling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08000" y="1714500"/>
            <a:ext cx="3452813" cy="365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75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Asynchronous web crawling with configurable depth and rate limiting</a:t>
            </a:r>
            <a:pPr>
              <a:lnSpc>
                <a:spcPct val="140000"/>
              </a:lnSpc>
            </a:pPr>
            <a:r>
              <a:rPr lang="en-US" sz="875" dirty="0">
                <a:solidFill>
                  <a:srgbClr val="D8DEE9">
                    <a:alpha val="9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for efficient content discovery and automated versioning.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08000" y="2170906"/>
            <a:ext cx="3452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</a:t>
            </a:r>
            <a:pPr>
              <a:lnSpc>
                <a:spcPct val="120000"/>
              </a:lnSpc>
            </a:pPr>
            <a:r>
              <a:rPr lang="en-US" sz="875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max_depth: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Crawl depth control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08000" y="2361406"/>
            <a:ext cx="3452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</a:t>
            </a:r>
            <a:pPr>
              <a:lnSpc>
                <a:spcPct val="120000"/>
              </a:lnSpc>
            </a:pPr>
            <a:r>
              <a:rPr lang="en-US" sz="875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max_pages: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Page limit settings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08000" y="2551906"/>
            <a:ext cx="3452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</a:t>
            </a:r>
            <a:pPr>
              <a:lnSpc>
                <a:spcPct val="120000"/>
              </a:lnSpc>
            </a:pPr>
            <a:r>
              <a:rPr lang="en-US" sz="875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delay: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Rate limiting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08000" y="2742406"/>
            <a:ext cx="3452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</a:t>
            </a:r>
            <a:pPr>
              <a:lnSpc>
                <a:spcPct val="120000"/>
              </a:lnSpc>
            </a:pPr>
            <a:r>
              <a:rPr lang="en-US" sz="875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respect_robots: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robots.txt compliance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238625" y="1079500"/>
            <a:ext cx="3730625" cy="1984375"/>
          </a:xfrm>
          <a:custGeom>
            <a:avLst/>
            <a:gdLst/>
            <a:ahLst/>
            <a:cxnLst/>
            <a:rect l="l" t="t" r="r" b="b"/>
            <a:pathLst>
              <a:path w="3730625" h="1984375">
                <a:moveTo>
                  <a:pt x="0" y="0"/>
                </a:moveTo>
                <a:lnTo>
                  <a:pt x="3730625" y="0"/>
                </a:lnTo>
                <a:lnTo>
                  <a:pt x="3730625" y="1984375"/>
                </a:lnTo>
                <a:lnTo>
                  <a:pt x="0" y="1984375"/>
                </a:lnTo>
                <a:lnTo>
                  <a:pt x="0" y="0"/>
                </a:lnTo>
                <a:close/>
              </a:path>
            </a:pathLst>
          </a:custGeom>
          <a:solidFill>
            <a:srgbClr val="4A6E75">
              <a:alpha val="10196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4238625" y="1079500"/>
            <a:ext cx="31750" cy="1984375"/>
          </a:xfrm>
          <a:custGeom>
            <a:avLst/>
            <a:gdLst/>
            <a:ahLst/>
            <a:cxnLst/>
            <a:rect l="l" t="t" r="r" b="b"/>
            <a:pathLst>
              <a:path w="31750" h="1984375">
                <a:moveTo>
                  <a:pt x="0" y="0"/>
                </a:moveTo>
                <a:lnTo>
                  <a:pt x="31750" y="0"/>
                </a:lnTo>
                <a:lnTo>
                  <a:pt x="31750" y="1984375"/>
                </a:lnTo>
                <a:lnTo>
                  <a:pt x="0" y="1984375"/>
                </a:lnTo>
                <a:lnTo>
                  <a:pt x="0" y="0"/>
                </a:ln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17" name="Shape 15"/>
          <p:cNvSpPr/>
          <p:nvPr/>
        </p:nvSpPr>
        <p:spPr>
          <a:xfrm>
            <a:off x="4413250" y="12382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5E81AC">
              <a:alpha val="30196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4524375" y="134937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20433" y="70848"/>
                </a:moveTo>
                <a:cubicBezTo>
                  <a:pt x="24557" y="42013"/>
                  <a:pt x="49392" y="19844"/>
                  <a:pt x="79375" y="19844"/>
                </a:cubicBezTo>
                <a:cubicBezTo>
                  <a:pt x="95808" y="19844"/>
                  <a:pt x="110691" y="26510"/>
                  <a:pt x="121481" y="37269"/>
                </a:cubicBezTo>
                <a:cubicBezTo>
                  <a:pt x="121543" y="37331"/>
                  <a:pt x="121605" y="37393"/>
                  <a:pt x="121667" y="37455"/>
                </a:cubicBezTo>
                <a:lnTo>
                  <a:pt x="124023" y="39688"/>
                </a:lnTo>
                <a:lnTo>
                  <a:pt x="109172" y="39688"/>
                </a:lnTo>
                <a:cubicBezTo>
                  <a:pt x="103684" y="39688"/>
                  <a:pt x="99250" y="44121"/>
                  <a:pt x="99250" y="49609"/>
                </a:cubicBezTo>
                <a:cubicBezTo>
                  <a:pt x="99250" y="55097"/>
                  <a:pt x="103684" y="59531"/>
                  <a:pt x="109172" y="59531"/>
                </a:cubicBezTo>
                <a:lnTo>
                  <a:pt x="148859" y="59531"/>
                </a:lnTo>
                <a:cubicBezTo>
                  <a:pt x="154347" y="59531"/>
                  <a:pt x="158781" y="55097"/>
                  <a:pt x="158781" y="49609"/>
                </a:cubicBezTo>
                <a:lnTo>
                  <a:pt x="158781" y="9922"/>
                </a:lnTo>
                <a:cubicBezTo>
                  <a:pt x="158781" y="4434"/>
                  <a:pt x="154347" y="0"/>
                  <a:pt x="148859" y="0"/>
                </a:cubicBezTo>
                <a:cubicBezTo>
                  <a:pt x="143371" y="0"/>
                  <a:pt x="138937" y="4434"/>
                  <a:pt x="138937" y="9922"/>
                </a:cubicBezTo>
                <a:lnTo>
                  <a:pt x="138937" y="26479"/>
                </a:lnTo>
                <a:lnTo>
                  <a:pt x="135434" y="23161"/>
                </a:lnTo>
                <a:cubicBezTo>
                  <a:pt x="121078" y="8868"/>
                  <a:pt x="101234" y="0"/>
                  <a:pt x="79375" y="0"/>
                </a:cubicBezTo>
                <a:cubicBezTo>
                  <a:pt x="39377" y="0"/>
                  <a:pt x="6294" y="29580"/>
                  <a:pt x="806" y="68058"/>
                </a:cubicBezTo>
                <a:cubicBezTo>
                  <a:pt x="31" y="73484"/>
                  <a:pt x="3783" y="78507"/>
                  <a:pt x="9209" y="79282"/>
                </a:cubicBezTo>
                <a:cubicBezTo>
                  <a:pt x="14635" y="80057"/>
                  <a:pt x="19658" y="76274"/>
                  <a:pt x="20433" y="70879"/>
                </a:cubicBezTo>
                <a:close/>
                <a:moveTo>
                  <a:pt x="157944" y="90692"/>
                </a:moveTo>
                <a:cubicBezTo>
                  <a:pt x="158719" y="85266"/>
                  <a:pt x="154936" y="80243"/>
                  <a:pt x="149541" y="79468"/>
                </a:cubicBezTo>
                <a:cubicBezTo>
                  <a:pt x="144146" y="78693"/>
                  <a:pt x="139092" y="82476"/>
                  <a:pt x="138317" y="87871"/>
                </a:cubicBezTo>
                <a:cubicBezTo>
                  <a:pt x="134193" y="116706"/>
                  <a:pt x="109358" y="138875"/>
                  <a:pt x="79375" y="138875"/>
                </a:cubicBezTo>
                <a:cubicBezTo>
                  <a:pt x="62942" y="138875"/>
                  <a:pt x="48059" y="132209"/>
                  <a:pt x="37269" y="121450"/>
                </a:cubicBezTo>
                <a:cubicBezTo>
                  <a:pt x="37207" y="121388"/>
                  <a:pt x="37145" y="121326"/>
                  <a:pt x="37083" y="121264"/>
                </a:cubicBezTo>
                <a:lnTo>
                  <a:pt x="34727" y="119031"/>
                </a:lnTo>
                <a:lnTo>
                  <a:pt x="49578" y="119031"/>
                </a:lnTo>
                <a:cubicBezTo>
                  <a:pt x="55066" y="119031"/>
                  <a:pt x="59500" y="114598"/>
                  <a:pt x="59500" y="109110"/>
                </a:cubicBezTo>
                <a:cubicBezTo>
                  <a:pt x="59500" y="103622"/>
                  <a:pt x="55066" y="99188"/>
                  <a:pt x="49578" y="99188"/>
                </a:cubicBezTo>
                <a:lnTo>
                  <a:pt x="9922" y="99219"/>
                </a:lnTo>
                <a:cubicBezTo>
                  <a:pt x="7286" y="99219"/>
                  <a:pt x="4744" y="100273"/>
                  <a:pt x="2884" y="102164"/>
                </a:cubicBezTo>
                <a:cubicBezTo>
                  <a:pt x="1023" y="104056"/>
                  <a:pt x="-31" y="106567"/>
                  <a:pt x="0" y="109234"/>
                </a:cubicBezTo>
                <a:lnTo>
                  <a:pt x="310" y="148611"/>
                </a:lnTo>
                <a:cubicBezTo>
                  <a:pt x="341" y="154099"/>
                  <a:pt x="4837" y="158502"/>
                  <a:pt x="10325" y="158440"/>
                </a:cubicBezTo>
                <a:cubicBezTo>
                  <a:pt x="15813" y="158378"/>
                  <a:pt x="20216" y="153913"/>
                  <a:pt x="20154" y="148425"/>
                </a:cubicBezTo>
                <a:lnTo>
                  <a:pt x="20030" y="132457"/>
                </a:lnTo>
                <a:lnTo>
                  <a:pt x="23347" y="135589"/>
                </a:lnTo>
                <a:cubicBezTo>
                  <a:pt x="37703" y="149882"/>
                  <a:pt x="57516" y="158750"/>
                  <a:pt x="79375" y="158750"/>
                </a:cubicBezTo>
                <a:cubicBezTo>
                  <a:pt x="119373" y="158750"/>
                  <a:pt x="152456" y="129170"/>
                  <a:pt x="157944" y="90692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19" name="Text 17"/>
          <p:cNvSpPr/>
          <p:nvPr/>
        </p:nvSpPr>
        <p:spPr>
          <a:xfrm>
            <a:off x="4889500" y="1317625"/>
            <a:ext cx="11826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VCS Integration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413250" y="1714500"/>
            <a:ext cx="3452813" cy="365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75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Automatic Git versioning of crawled content</a:t>
            </a:r>
            <a:pPr>
              <a:lnSpc>
                <a:spcPct val="140000"/>
              </a:lnSpc>
            </a:pPr>
            <a:r>
              <a:rPr lang="en-US" sz="875" dirty="0">
                <a:solidFill>
                  <a:srgbClr val="D8DEE9">
                    <a:alpha val="9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with configurable commit frequency and comprehensive metadata tracking.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413250" y="2170906"/>
            <a:ext cx="3452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</a:t>
            </a:r>
            <a:pPr>
              <a:lnSpc>
                <a:spcPct val="120000"/>
              </a:lnSpc>
            </a:pPr>
            <a:r>
              <a:rPr lang="en-US" sz="875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Auto commits: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Every N pages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4413250" y="2361406"/>
            <a:ext cx="3452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</a:t>
            </a:r>
            <a:pPr>
              <a:lnSpc>
                <a:spcPct val="120000"/>
              </a:lnSpc>
            </a:pPr>
            <a:r>
              <a:rPr lang="en-US" sz="875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Metadata: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Full context preserved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4413250" y="2551906"/>
            <a:ext cx="3452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</a:t>
            </a:r>
            <a:pPr>
              <a:lnSpc>
                <a:spcPct val="120000"/>
              </a:lnSpc>
            </a:pPr>
            <a:r>
              <a:rPr lang="en-US" sz="875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Compression: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Built-in efficiency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413250" y="2742406"/>
            <a:ext cx="3452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</a:t>
            </a:r>
            <a:pPr>
              <a:lnSpc>
                <a:spcPct val="120000"/>
              </a:lnSpc>
            </a:pPr>
            <a:r>
              <a:rPr lang="en-US" sz="875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History: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Complete audit trail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8143875" y="1079500"/>
            <a:ext cx="3730625" cy="1984375"/>
          </a:xfrm>
          <a:custGeom>
            <a:avLst/>
            <a:gdLst/>
            <a:ahLst/>
            <a:cxnLst/>
            <a:rect l="l" t="t" r="r" b="b"/>
            <a:pathLst>
              <a:path w="3730625" h="1984375">
                <a:moveTo>
                  <a:pt x="0" y="0"/>
                </a:moveTo>
                <a:lnTo>
                  <a:pt x="3730625" y="0"/>
                </a:lnTo>
                <a:lnTo>
                  <a:pt x="3730625" y="1984375"/>
                </a:lnTo>
                <a:lnTo>
                  <a:pt x="0" y="1984375"/>
                </a:lnTo>
                <a:lnTo>
                  <a:pt x="0" y="0"/>
                </a:lnTo>
                <a:close/>
              </a:path>
            </a:pathLst>
          </a:custGeom>
          <a:solidFill>
            <a:srgbClr val="4A6E75">
              <a:alpha val="10196"/>
            </a:srgbClr>
          </a:solidFill>
          <a:ln/>
        </p:spPr>
      </p:sp>
      <p:sp>
        <p:nvSpPr>
          <p:cNvPr id="26" name="Shape 24"/>
          <p:cNvSpPr/>
          <p:nvPr/>
        </p:nvSpPr>
        <p:spPr>
          <a:xfrm>
            <a:off x="8143875" y="1079500"/>
            <a:ext cx="31750" cy="1984375"/>
          </a:xfrm>
          <a:custGeom>
            <a:avLst/>
            <a:gdLst/>
            <a:ahLst/>
            <a:cxnLst/>
            <a:rect l="l" t="t" r="r" b="b"/>
            <a:pathLst>
              <a:path w="31750" h="1984375">
                <a:moveTo>
                  <a:pt x="0" y="0"/>
                </a:moveTo>
                <a:lnTo>
                  <a:pt x="31750" y="0"/>
                </a:lnTo>
                <a:lnTo>
                  <a:pt x="31750" y="1984375"/>
                </a:lnTo>
                <a:lnTo>
                  <a:pt x="0" y="1984375"/>
                </a:lnTo>
                <a:lnTo>
                  <a:pt x="0" y="0"/>
                </a:ln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27" name="Shape 25"/>
          <p:cNvSpPr/>
          <p:nvPr/>
        </p:nvSpPr>
        <p:spPr>
          <a:xfrm>
            <a:off x="8318500" y="12382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5E81AC">
              <a:alpha val="30196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8429625" y="134937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9844" y="19844"/>
                </a:moveTo>
                <a:cubicBezTo>
                  <a:pt x="19844" y="14356"/>
                  <a:pt x="15410" y="9922"/>
                  <a:pt x="9922" y="9922"/>
                </a:cubicBezTo>
                <a:cubicBezTo>
                  <a:pt x="4434" y="9922"/>
                  <a:pt x="0" y="14356"/>
                  <a:pt x="0" y="19844"/>
                </a:cubicBezTo>
                <a:lnTo>
                  <a:pt x="0" y="124023"/>
                </a:lnTo>
                <a:cubicBezTo>
                  <a:pt x="0" y="137728"/>
                  <a:pt x="11100" y="148828"/>
                  <a:pt x="24805" y="148828"/>
                </a:cubicBezTo>
                <a:lnTo>
                  <a:pt x="148828" y="148828"/>
                </a:lnTo>
                <a:cubicBezTo>
                  <a:pt x="154316" y="148828"/>
                  <a:pt x="158750" y="144394"/>
                  <a:pt x="158750" y="138906"/>
                </a:cubicBezTo>
                <a:cubicBezTo>
                  <a:pt x="158750" y="133418"/>
                  <a:pt x="154316" y="128984"/>
                  <a:pt x="148828" y="128984"/>
                </a:cubicBezTo>
                <a:lnTo>
                  <a:pt x="24805" y="128984"/>
                </a:lnTo>
                <a:cubicBezTo>
                  <a:pt x="22076" y="128984"/>
                  <a:pt x="19844" y="126752"/>
                  <a:pt x="19844" y="124023"/>
                </a:cubicBezTo>
                <a:lnTo>
                  <a:pt x="19844" y="19844"/>
                </a:lnTo>
                <a:close/>
                <a:moveTo>
                  <a:pt x="145914" y="46695"/>
                </a:moveTo>
                <a:cubicBezTo>
                  <a:pt x="149789" y="42819"/>
                  <a:pt x="149789" y="36525"/>
                  <a:pt x="145914" y="32649"/>
                </a:cubicBezTo>
                <a:cubicBezTo>
                  <a:pt x="142038" y="28773"/>
                  <a:pt x="135744" y="28773"/>
                  <a:pt x="131868" y="32649"/>
                </a:cubicBezTo>
                <a:lnTo>
                  <a:pt x="99219" y="65329"/>
                </a:lnTo>
                <a:lnTo>
                  <a:pt x="81421" y="47563"/>
                </a:lnTo>
                <a:cubicBezTo>
                  <a:pt x="77546" y="43687"/>
                  <a:pt x="71251" y="43687"/>
                  <a:pt x="67376" y="47563"/>
                </a:cubicBezTo>
                <a:lnTo>
                  <a:pt x="37610" y="77329"/>
                </a:lnTo>
                <a:cubicBezTo>
                  <a:pt x="33734" y="81204"/>
                  <a:pt x="33734" y="87499"/>
                  <a:pt x="37610" y="91374"/>
                </a:cubicBezTo>
                <a:cubicBezTo>
                  <a:pt x="41486" y="95250"/>
                  <a:pt x="47780" y="95250"/>
                  <a:pt x="51656" y="91374"/>
                </a:cubicBezTo>
                <a:lnTo>
                  <a:pt x="74414" y="68616"/>
                </a:lnTo>
                <a:lnTo>
                  <a:pt x="92211" y="86413"/>
                </a:lnTo>
                <a:cubicBezTo>
                  <a:pt x="96087" y="90289"/>
                  <a:pt x="102381" y="90289"/>
                  <a:pt x="106257" y="86413"/>
                </a:cubicBezTo>
                <a:lnTo>
                  <a:pt x="145945" y="46726"/>
                </a:ln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29" name="Text 27"/>
          <p:cNvSpPr/>
          <p:nvPr/>
        </p:nvSpPr>
        <p:spPr>
          <a:xfrm>
            <a:off x="8794750" y="1317625"/>
            <a:ext cx="8493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Monitoring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318500" y="1714500"/>
            <a:ext cx="3452813" cy="365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75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Real-time metrics and health checks</a:t>
            </a:r>
            <a:pPr>
              <a:lnSpc>
                <a:spcPct val="140000"/>
              </a:lnSpc>
            </a:pPr>
            <a:r>
              <a:rPr lang="en-US" sz="875" dirty="0">
                <a:solidFill>
                  <a:srgbClr val="D8DEE9">
                    <a:alpha val="9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with Grafana dashboard integration and comprehensive performance tracking.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8318500" y="2170906"/>
            <a:ext cx="97152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382331" y="2170906"/>
            <a:ext cx="403614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Health: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752624" y="2197362"/>
            <a:ext cx="676052" cy="111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D8DEE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:8080/health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318500" y="2361406"/>
            <a:ext cx="97152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382331" y="2361406"/>
            <a:ext cx="45529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Metrics: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804300" y="2387862"/>
            <a:ext cx="728431" cy="111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D8DEE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:9090/metrics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318500" y="2551906"/>
            <a:ext cx="3452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</a:t>
            </a:r>
            <a:pPr>
              <a:lnSpc>
                <a:spcPct val="120000"/>
              </a:lnSpc>
            </a:pPr>
            <a:r>
              <a:rPr lang="en-US" sz="875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Grafana: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Visual dashboards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318500" y="2742406"/>
            <a:ext cx="3452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</a:t>
            </a:r>
            <a:pPr>
              <a:lnSpc>
                <a:spcPct val="120000"/>
              </a:lnSpc>
            </a:pPr>
            <a:r>
              <a:rPr lang="en-US" sz="875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WebSocket: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Real-time updates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321469" y="3190875"/>
            <a:ext cx="5691188" cy="3698875"/>
          </a:xfrm>
          <a:custGeom>
            <a:avLst/>
            <a:gdLst/>
            <a:ahLst/>
            <a:cxnLst/>
            <a:rect l="l" t="t" r="r" b="b"/>
            <a:pathLst>
              <a:path w="5691188" h="3698875">
                <a:moveTo>
                  <a:pt x="0" y="0"/>
                </a:moveTo>
                <a:lnTo>
                  <a:pt x="5691188" y="0"/>
                </a:lnTo>
                <a:lnTo>
                  <a:pt x="5691188" y="3698875"/>
                </a:lnTo>
                <a:lnTo>
                  <a:pt x="0" y="3698875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 w="12700">
            <a:solidFill>
              <a:srgbClr val="5E81AC">
                <a:alpha val="40000"/>
              </a:srgbClr>
            </a:solidFill>
            <a:prstDash val="solid"/>
          </a:ln>
        </p:spPr>
      </p:sp>
      <p:sp>
        <p:nvSpPr>
          <p:cNvPr id="40" name="Shape 38"/>
          <p:cNvSpPr/>
          <p:nvPr/>
        </p:nvSpPr>
        <p:spPr>
          <a:xfrm>
            <a:off x="504031" y="3385344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39688" y="99219"/>
                </a:moveTo>
                <a:lnTo>
                  <a:pt x="7596" y="99219"/>
                </a:lnTo>
                <a:cubicBezTo>
                  <a:pt x="-124" y="99219"/>
                  <a:pt x="-4868" y="90816"/>
                  <a:pt x="-899" y="84181"/>
                </a:cubicBezTo>
                <a:lnTo>
                  <a:pt x="15503" y="56834"/>
                </a:lnTo>
                <a:cubicBezTo>
                  <a:pt x="18200" y="52338"/>
                  <a:pt x="23037" y="49609"/>
                  <a:pt x="28277" y="49609"/>
                </a:cubicBezTo>
                <a:lnTo>
                  <a:pt x="57733" y="49609"/>
                </a:lnTo>
                <a:cubicBezTo>
                  <a:pt x="81328" y="9643"/>
                  <a:pt x="116520" y="7627"/>
                  <a:pt x="140053" y="11069"/>
                </a:cubicBezTo>
                <a:cubicBezTo>
                  <a:pt x="144022" y="11658"/>
                  <a:pt x="147123" y="14759"/>
                  <a:pt x="147681" y="18697"/>
                </a:cubicBezTo>
                <a:cubicBezTo>
                  <a:pt x="151123" y="42230"/>
                  <a:pt x="149107" y="77422"/>
                  <a:pt x="109141" y="101017"/>
                </a:cubicBezTo>
                <a:lnTo>
                  <a:pt x="109141" y="130473"/>
                </a:lnTo>
                <a:cubicBezTo>
                  <a:pt x="109141" y="135713"/>
                  <a:pt x="106412" y="140550"/>
                  <a:pt x="101916" y="143247"/>
                </a:cubicBezTo>
                <a:lnTo>
                  <a:pt x="74569" y="159649"/>
                </a:lnTo>
                <a:cubicBezTo>
                  <a:pt x="67965" y="163618"/>
                  <a:pt x="59531" y="158843"/>
                  <a:pt x="59531" y="151154"/>
                </a:cubicBezTo>
                <a:lnTo>
                  <a:pt x="59531" y="119062"/>
                </a:lnTo>
                <a:cubicBezTo>
                  <a:pt x="59531" y="108117"/>
                  <a:pt x="50633" y="99219"/>
                  <a:pt x="39688" y="99219"/>
                </a:cubicBezTo>
                <a:lnTo>
                  <a:pt x="39656" y="99219"/>
                </a:lnTo>
                <a:close/>
                <a:moveTo>
                  <a:pt x="124023" y="49609"/>
                </a:moveTo>
                <a:cubicBezTo>
                  <a:pt x="124023" y="41395"/>
                  <a:pt x="117355" y="34727"/>
                  <a:pt x="109141" y="34727"/>
                </a:cubicBezTo>
                <a:cubicBezTo>
                  <a:pt x="100927" y="34727"/>
                  <a:pt x="94258" y="41395"/>
                  <a:pt x="94258" y="49609"/>
                </a:cubicBezTo>
                <a:cubicBezTo>
                  <a:pt x="94258" y="57823"/>
                  <a:pt x="100927" y="64492"/>
                  <a:pt x="109141" y="64492"/>
                </a:cubicBezTo>
                <a:cubicBezTo>
                  <a:pt x="117355" y="64492"/>
                  <a:pt x="124023" y="57823"/>
                  <a:pt x="124023" y="49609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41" name="Text 39"/>
          <p:cNvSpPr/>
          <p:nvPr/>
        </p:nvSpPr>
        <p:spPr>
          <a:xfrm>
            <a:off x="682625" y="3353594"/>
            <a:ext cx="52466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Deployment Options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484187" y="3702844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5E81AC">
              <a:alpha val="30196"/>
            </a:srgbClr>
          </a:solidFill>
          <a:ln/>
        </p:spPr>
      </p:sp>
      <p:sp>
        <p:nvSpPr>
          <p:cNvPr id="43" name="Shape 41"/>
          <p:cNvSpPr/>
          <p:nvPr/>
        </p:nvSpPr>
        <p:spPr>
          <a:xfrm>
            <a:off x="563563" y="3798094"/>
            <a:ext cx="158750" cy="127000"/>
          </a:xfrm>
          <a:custGeom>
            <a:avLst/>
            <a:gdLst/>
            <a:ahLst/>
            <a:cxnLst/>
            <a:rect l="l" t="t" r="r" b="b"/>
            <a:pathLst>
              <a:path w="158750" h="127000">
                <a:moveTo>
                  <a:pt x="15875" y="23812"/>
                </a:moveTo>
                <a:cubicBezTo>
                  <a:pt x="15875" y="15056"/>
                  <a:pt x="22994" y="7938"/>
                  <a:pt x="31750" y="7938"/>
                </a:cubicBezTo>
                <a:lnTo>
                  <a:pt x="127000" y="7938"/>
                </a:lnTo>
                <a:cubicBezTo>
                  <a:pt x="135756" y="7938"/>
                  <a:pt x="142875" y="15056"/>
                  <a:pt x="142875" y="23812"/>
                </a:cubicBezTo>
                <a:lnTo>
                  <a:pt x="142875" y="83344"/>
                </a:lnTo>
                <a:lnTo>
                  <a:pt x="127000" y="83344"/>
                </a:lnTo>
                <a:lnTo>
                  <a:pt x="127000" y="23812"/>
                </a:lnTo>
                <a:lnTo>
                  <a:pt x="31750" y="23812"/>
                </a:lnTo>
                <a:lnTo>
                  <a:pt x="31750" y="83344"/>
                </a:lnTo>
                <a:lnTo>
                  <a:pt x="15875" y="83344"/>
                </a:lnTo>
                <a:lnTo>
                  <a:pt x="15875" y="23812"/>
                </a:lnTo>
                <a:close/>
                <a:moveTo>
                  <a:pt x="0" y="100013"/>
                </a:moveTo>
                <a:cubicBezTo>
                  <a:pt x="0" y="97383"/>
                  <a:pt x="2133" y="95250"/>
                  <a:pt x="4763" y="95250"/>
                </a:cubicBezTo>
                <a:lnTo>
                  <a:pt x="153988" y="95250"/>
                </a:lnTo>
                <a:cubicBezTo>
                  <a:pt x="156617" y="95250"/>
                  <a:pt x="158750" y="97383"/>
                  <a:pt x="158750" y="100013"/>
                </a:cubicBezTo>
                <a:cubicBezTo>
                  <a:pt x="158750" y="110530"/>
                  <a:pt x="150217" y="119063"/>
                  <a:pt x="139700" y="119063"/>
                </a:cubicBezTo>
                <a:lnTo>
                  <a:pt x="19050" y="119063"/>
                </a:lnTo>
                <a:cubicBezTo>
                  <a:pt x="8533" y="119063"/>
                  <a:pt x="0" y="110530"/>
                  <a:pt x="0" y="100013"/>
                </a:cubicBezTo>
                <a:close/>
                <a:moveTo>
                  <a:pt x="69701" y="51842"/>
                </a:moveTo>
                <a:lnTo>
                  <a:pt x="62012" y="59531"/>
                </a:lnTo>
                <a:lnTo>
                  <a:pt x="69701" y="67221"/>
                </a:lnTo>
                <a:cubicBezTo>
                  <a:pt x="72033" y="69552"/>
                  <a:pt x="72033" y="73323"/>
                  <a:pt x="69701" y="75629"/>
                </a:cubicBezTo>
                <a:cubicBezTo>
                  <a:pt x="67370" y="77936"/>
                  <a:pt x="63599" y="77961"/>
                  <a:pt x="61292" y="75629"/>
                </a:cubicBezTo>
                <a:lnTo>
                  <a:pt x="49386" y="63723"/>
                </a:lnTo>
                <a:cubicBezTo>
                  <a:pt x="47054" y="61392"/>
                  <a:pt x="47054" y="57621"/>
                  <a:pt x="49386" y="55314"/>
                </a:cubicBezTo>
                <a:lnTo>
                  <a:pt x="61292" y="43408"/>
                </a:lnTo>
                <a:cubicBezTo>
                  <a:pt x="63624" y="41077"/>
                  <a:pt x="67394" y="41077"/>
                  <a:pt x="69701" y="43408"/>
                </a:cubicBezTo>
                <a:cubicBezTo>
                  <a:pt x="72008" y="45740"/>
                  <a:pt x="72033" y="49510"/>
                  <a:pt x="69701" y="51817"/>
                </a:cubicBezTo>
                <a:close/>
                <a:moveTo>
                  <a:pt x="97482" y="43408"/>
                </a:moveTo>
                <a:lnTo>
                  <a:pt x="109389" y="55314"/>
                </a:lnTo>
                <a:cubicBezTo>
                  <a:pt x="111720" y="57646"/>
                  <a:pt x="111720" y="61416"/>
                  <a:pt x="109389" y="63723"/>
                </a:cubicBezTo>
                <a:lnTo>
                  <a:pt x="97482" y="75629"/>
                </a:lnTo>
                <a:cubicBezTo>
                  <a:pt x="95151" y="77961"/>
                  <a:pt x="91380" y="77961"/>
                  <a:pt x="89074" y="75629"/>
                </a:cubicBezTo>
                <a:cubicBezTo>
                  <a:pt x="86767" y="73298"/>
                  <a:pt x="86742" y="69528"/>
                  <a:pt x="89074" y="67221"/>
                </a:cubicBezTo>
                <a:lnTo>
                  <a:pt x="96763" y="59531"/>
                </a:lnTo>
                <a:lnTo>
                  <a:pt x="89074" y="51842"/>
                </a:lnTo>
                <a:cubicBezTo>
                  <a:pt x="86742" y="49510"/>
                  <a:pt x="86742" y="45740"/>
                  <a:pt x="89074" y="43433"/>
                </a:cubicBezTo>
                <a:cubicBezTo>
                  <a:pt x="91405" y="41126"/>
                  <a:pt x="95176" y="41101"/>
                  <a:pt x="97482" y="43433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44" name="Text 42"/>
          <p:cNvSpPr/>
          <p:nvPr/>
        </p:nvSpPr>
        <p:spPr>
          <a:xfrm>
            <a:off x="896938" y="3702844"/>
            <a:ext cx="5016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Local Deployment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896938" y="3893344"/>
            <a:ext cx="5008563" cy="309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5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Direct execution on host system using local Python environment with SQLite database in project directory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484187" y="4294188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5E81AC">
              <a:alpha val="30196"/>
            </a:srgbClr>
          </a:solidFill>
          <a:ln/>
        </p:spPr>
      </p:sp>
      <p:sp>
        <p:nvSpPr>
          <p:cNvPr id="47" name="Shape 45"/>
          <p:cNvSpPr/>
          <p:nvPr/>
        </p:nvSpPr>
        <p:spPr>
          <a:xfrm>
            <a:off x="563563" y="4389438"/>
            <a:ext cx="158750" cy="127000"/>
          </a:xfrm>
          <a:custGeom>
            <a:avLst/>
            <a:gdLst/>
            <a:ahLst/>
            <a:cxnLst/>
            <a:rect l="l" t="t" r="r" b="b"/>
            <a:pathLst>
              <a:path w="158750" h="127000">
                <a:moveTo>
                  <a:pt x="86792" y="58613"/>
                </a:moveTo>
                <a:lnTo>
                  <a:pt x="70396" y="58613"/>
                </a:lnTo>
                <a:lnTo>
                  <a:pt x="70396" y="43879"/>
                </a:lnTo>
                <a:lnTo>
                  <a:pt x="86792" y="43879"/>
                </a:lnTo>
                <a:lnTo>
                  <a:pt x="86792" y="58613"/>
                </a:lnTo>
                <a:close/>
                <a:moveTo>
                  <a:pt x="86792" y="7938"/>
                </a:moveTo>
                <a:lnTo>
                  <a:pt x="70396" y="7938"/>
                </a:lnTo>
                <a:lnTo>
                  <a:pt x="70396" y="22994"/>
                </a:lnTo>
                <a:lnTo>
                  <a:pt x="86792" y="22994"/>
                </a:lnTo>
                <a:lnTo>
                  <a:pt x="86792" y="7938"/>
                </a:lnTo>
                <a:close/>
                <a:moveTo>
                  <a:pt x="106189" y="43855"/>
                </a:moveTo>
                <a:lnTo>
                  <a:pt x="89793" y="43855"/>
                </a:lnTo>
                <a:lnTo>
                  <a:pt x="89793" y="58589"/>
                </a:lnTo>
                <a:lnTo>
                  <a:pt x="106189" y="58589"/>
                </a:lnTo>
                <a:lnTo>
                  <a:pt x="106189" y="43855"/>
                </a:lnTo>
                <a:close/>
                <a:moveTo>
                  <a:pt x="67419" y="25971"/>
                </a:moveTo>
                <a:lnTo>
                  <a:pt x="51023" y="25971"/>
                </a:lnTo>
                <a:lnTo>
                  <a:pt x="51023" y="40878"/>
                </a:lnTo>
                <a:lnTo>
                  <a:pt x="67419" y="40878"/>
                </a:lnTo>
                <a:lnTo>
                  <a:pt x="67419" y="25971"/>
                </a:lnTo>
                <a:close/>
                <a:moveTo>
                  <a:pt x="86792" y="25971"/>
                </a:moveTo>
                <a:lnTo>
                  <a:pt x="70396" y="25971"/>
                </a:lnTo>
                <a:lnTo>
                  <a:pt x="70396" y="40878"/>
                </a:lnTo>
                <a:lnTo>
                  <a:pt x="86792" y="40878"/>
                </a:lnTo>
                <a:lnTo>
                  <a:pt x="86792" y="25971"/>
                </a:lnTo>
                <a:close/>
                <a:moveTo>
                  <a:pt x="155451" y="50775"/>
                </a:moveTo>
                <a:cubicBezTo>
                  <a:pt x="151879" y="48369"/>
                  <a:pt x="143644" y="47501"/>
                  <a:pt x="137319" y="48692"/>
                </a:cubicBezTo>
                <a:cubicBezTo>
                  <a:pt x="136500" y="42738"/>
                  <a:pt x="133176" y="37554"/>
                  <a:pt x="127124" y="32891"/>
                </a:cubicBezTo>
                <a:lnTo>
                  <a:pt x="123651" y="30584"/>
                </a:lnTo>
                <a:lnTo>
                  <a:pt x="121345" y="34057"/>
                </a:lnTo>
                <a:cubicBezTo>
                  <a:pt x="116780" y="40953"/>
                  <a:pt x="115540" y="52313"/>
                  <a:pt x="120427" y="59804"/>
                </a:cubicBezTo>
                <a:cubicBezTo>
                  <a:pt x="118269" y="60970"/>
                  <a:pt x="114027" y="62557"/>
                  <a:pt x="108421" y="62458"/>
                </a:cubicBezTo>
                <a:lnTo>
                  <a:pt x="595" y="62458"/>
                </a:lnTo>
                <a:cubicBezTo>
                  <a:pt x="-1563" y="75059"/>
                  <a:pt x="2034" y="91430"/>
                  <a:pt x="11509" y="102667"/>
                </a:cubicBezTo>
                <a:cubicBezTo>
                  <a:pt x="20712" y="113556"/>
                  <a:pt x="34503" y="119087"/>
                  <a:pt x="52536" y="119087"/>
                </a:cubicBezTo>
                <a:cubicBezTo>
                  <a:pt x="91579" y="119087"/>
                  <a:pt x="120476" y="101104"/>
                  <a:pt x="133995" y="68436"/>
                </a:cubicBezTo>
                <a:cubicBezTo>
                  <a:pt x="139303" y="68535"/>
                  <a:pt x="150763" y="68461"/>
                  <a:pt x="156642" y="57224"/>
                </a:cubicBezTo>
                <a:cubicBezTo>
                  <a:pt x="157014" y="56604"/>
                  <a:pt x="158279" y="53950"/>
                  <a:pt x="158750" y="52983"/>
                </a:cubicBezTo>
                <a:lnTo>
                  <a:pt x="155451" y="50775"/>
                </a:lnTo>
                <a:close/>
                <a:moveTo>
                  <a:pt x="28674" y="43855"/>
                </a:moveTo>
                <a:lnTo>
                  <a:pt x="12303" y="43855"/>
                </a:lnTo>
                <a:lnTo>
                  <a:pt x="12303" y="58589"/>
                </a:lnTo>
                <a:lnTo>
                  <a:pt x="28699" y="58589"/>
                </a:lnTo>
                <a:lnTo>
                  <a:pt x="28699" y="43855"/>
                </a:lnTo>
                <a:lnTo>
                  <a:pt x="28674" y="43855"/>
                </a:lnTo>
                <a:close/>
                <a:moveTo>
                  <a:pt x="48047" y="43855"/>
                </a:moveTo>
                <a:lnTo>
                  <a:pt x="31651" y="43855"/>
                </a:lnTo>
                <a:lnTo>
                  <a:pt x="31651" y="58589"/>
                </a:lnTo>
                <a:lnTo>
                  <a:pt x="48047" y="58589"/>
                </a:lnTo>
                <a:lnTo>
                  <a:pt x="48047" y="43855"/>
                </a:lnTo>
                <a:close/>
                <a:moveTo>
                  <a:pt x="67419" y="43855"/>
                </a:moveTo>
                <a:lnTo>
                  <a:pt x="51023" y="43855"/>
                </a:lnTo>
                <a:lnTo>
                  <a:pt x="51023" y="58589"/>
                </a:lnTo>
                <a:lnTo>
                  <a:pt x="67419" y="58589"/>
                </a:lnTo>
                <a:lnTo>
                  <a:pt x="67419" y="43855"/>
                </a:lnTo>
                <a:close/>
                <a:moveTo>
                  <a:pt x="48047" y="25971"/>
                </a:moveTo>
                <a:lnTo>
                  <a:pt x="31651" y="25971"/>
                </a:lnTo>
                <a:lnTo>
                  <a:pt x="31651" y="40878"/>
                </a:lnTo>
                <a:lnTo>
                  <a:pt x="48047" y="40878"/>
                </a:lnTo>
                <a:lnTo>
                  <a:pt x="48047" y="25971"/>
                </a:ln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48" name="Text 46"/>
          <p:cNvSpPr/>
          <p:nvPr/>
        </p:nvSpPr>
        <p:spPr>
          <a:xfrm>
            <a:off x="896938" y="4294188"/>
            <a:ext cx="5016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Docker Deployment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896938" y="4484688"/>
            <a:ext cx="5008563" cy="309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5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Containerized environment with isolated dependencies and volume mounts for persistent data storage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484187" y="4885531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5E81AC">
              <a:alpha val="30196"/>
            </a:srgbClr>
          </a:solidFill>
          <a:ln/>
        </p:spPr>
      </p:sp>
      <p:sp>
        <p:nvSpPr>
          <p:cNvPr id="51" name="Shape 49"/>
          <p:cNvSpPr/>
          <p:nvPr/>
        </p:nvSpPr>
        <p:spPr>
          <a:xfrm>
            <a:off x="563563" y="4980781"/>
            <a:ext cx="158750" cy="127000"/>
          </a:xfrm>
          <a:custGeom>
            <a:avLst/>
            <a:gdLst/>
            <a:ahLst/>
            <a:cxnLst/>
            <a:rect l="l" t="t" r="r" b="b"/>
            <a:pathLst>
              <a:path w="158750" h="127000">
                <a:moveTo>
                  <a:pt x="103163" y="52214"/>
                </a:moveTo>
                <a:cubicBezTo>
                  <a:pt x="106189" y="51395"/>
                  <a:pt x="109364" y="52834"/>
                  <a:pt x="110728" y="55637"/>
                </a:cubicBezTo>
                <a:lnTo>
                  <a:pt x="115342" y="64963"/>
                </a:lnTo>
                <a:cubicBezTo>
                  <a:pt x="117897" y="65311"/>
                  <a:pt x="120402" y="66005"/>
                  <a:pt x="122758" y="66973"/>
                </a:cubicBezTo>
                <a:lnTo>
                  <a:pt x="131440" y="61193"/>
                </a:lnTo>
                <a:cubicBezTo>
                  <a:pt x="134045" y="59457"/>
                  <a:pt x="137492" y="59804"/>
                  <a:pt x="139700" y="62012"/>
                </a:cubicBezTo>
                <a:lnTo>
                  <a:pt x="144463" y="66774"/>
                </a:lnTo>
                <a:cubicBezTo>
                  <a:pt x="146670" y="68982"/>
                  <a:pt x="147017" y="72454"/>
                  <a:pt x="145281" y="75034"/>
                </a:cubicBezTo>
                <a:lnTo>
                  <a:pt x="139502" y="83691"/>
                </a:lnTo>
                <a:cubicBezTo>
                  <a:pt x="139973" y="84857"/>
                  <a:pt x="140395" y="86072"/>
                  <a:pt x="140742" y="87337"/>
                </a:cubicBezTo>
                <a:cubicBezTo>
                  <a:pt x="141089" y="88602"/>
                  <a:pt x="141312" y="89843"/>
                  <a:pt x="141486" y="91108"/>
                </a:cubicBezTo>
                <a:lnTo>
                  <a:pt x="150837" y="95721"/>
                </a:lnTo>
                <a:cubicBezTo>
                  <a:pt x="153640" y="97110"/>
                  <a:pt x="155079" y="100285"/>
                  <a:pt x="154260" y="103287"/>
                </a:cubicBezTo>
                <a:lnTo>
                  <a:pt x="152524" y="109786"/>
                </a:lnTo>
                <a:cubicBezTo>
                  <a:pt x="151705" y="112787"/>
                  <a:pt x="148903" y="114821"/>
                  <a:pt x="145777" y="114622"/>
                </a:cubicBezTo>
                <a:lnTo>
                  <a:pt x="135359" y="113953"/>
                </a:lnTo>
                <a:cubicBezTo>
                  <a:pt x="133796" y="115962"/>
                  <a:pt x="131986" y="117822"/>
                  <a:pt x="129927" y="119410"/>
                </a:cubicBezTo>
                <a:lnTo>
                  <a:pt x="130597" y="129803"/>
                </a:lnTo>
                <a:cubicBezTo>
                  <a:pt x="130795" y="132928"/>
                  <a:pt x="128761" y="135756"/>
                  <a:pt x="125760" y="136550"/>
                </a:cubicBezTo>
                <a:lnTo>
                  <a:pt x="119261" y="138286"/>
                </a:lnTo>
                <a:cubicBezTo>
                  <a:pt x="116235" y="139105"/>
                  <a:pt x="113085" y="137666"/>
                  <a:pt x="111696" y="134863"/>
                </a:cubicBezTo>
                <a:lnTo>
                  <a:pt x="107082" y="125537"/>
                </a:lnTo>
                <a:cubicBezTo>
                  <a:pt x="104527" y="125189"/>
                  <a:pt x="102022" y="124495"/>
                  <a:pt x="99665" y="123527"/>
                </a:cubicBezTo>
                <a:lnTo>
                  <a:pt x="90984" y="129307"/>
                </a:lnTo>
                <a:cubicBezTo>
                  <a:pt x="88379" y="131043"/>
                  <a:pt x="84931" y="130696"/>
                  <a:pt x="82724" y="128488"/>
                </a:cubicBezTo>
                <a:lnTo>
                  <a:pt x="77961" y="123726"/>
                </a:lnTo>
                <a:cubicBezTo>
                  <a:pt x="75754" y="121518"/>
                  <a:pt x="75406" y="118070"/>
                  <a:pt x="77143" y="115466"/>
                </a:cubicBezTo>
                <a:lnTo>
                  <a:pt x="82922" y="106784"/>
                </a:lnTo>
                <a:cubicBezTo>
                  <a:pt x="82451" y="105618"/>
                  <a:pt x="82029" y="104403"/>
                  <a:pt x="81682" y="103138"/>
                </a:cubicBezTo>
                <a:cubicBezTo>
                  <a:pt x="81335" y="101873"/>
                  <a:pt x="81111" y="100608"/>
                  <a:pt x="80938" y="99368"/>
                </a:cubicBezTo>
                <a:lnTo>
                  <a:pt x="71586" y="94754"/>
                </a:lnTo>
                <a:cubicBezTo>
                  <a:pt x="68783" y="93365"/>
                  <a:pt x="67370" y="90190"/>
                  <a:pt x="68163" y="87188"/>
                </a:cubicBezTo>
                <a:lnTo>
                  <a:pt x="69900" y="80690"/>
                </a:lnTo>
                <a:cubicBezTo>
                  <a:pt x="70718" y="77688"/>
                  <a:pt x="73521" y="75654"/>
                  <a:pt x="76646" y="75853"/>
                </a:cubicBezTo>
                <a:lnTo>
                  <a:pt x="87040" y="76522"/>
                </a:lnTo>
                <a:cubicBezTo>
                  <a:pt x="88602" y="74513"/>
                  <a:pt x="90413" y="72653"/>
                  <a:pt x="92472" y="71065"/>
                </a:cubicBezTo>
                <a:lnTo>
                  <a:pt x="91802" y="60697"/>
                </a:lnTo>
                <a:cubicBezTo>
                  <a:pt x="91604" y="57572"/>
                  <a:pt x="93638" y="54744"/>
                  <a:pt x="96639" y="53950"/>
                </a:cubicBezTo>
                <a:lnTo>
                  <a:pt x="103138" y="52214"/>
                </a:lnTo>
                <a:close/>
                <a:moveTo>
                  <a:pt x="111224" y="84336"/>
                </a:moveTo>
                <a:cubicBezTo>
                  <a:pt x="105201" y="84343"/>
                  <a:pt x="100316" y="89239"/>
                  <a:pt x="100323" y="95262"/>
                </a:cubicBezTo>
                <a:cubicBezTo>
                  <a:pt x="100329" y="101286"/>
                  <a:pt x="105225" y="106171"/>
                  <a:pt x="111249" y="106164"/>
                </a:cubicBezTo>
                <a:cubicBezTo>
                  <a:pt x="117273" y="106157"/>
                  <a:pt x="122158" y="101261"/>
                  <a:pt x="122151" y="95238"/>
                </a:cubicBezTo>
                <a:cubicBezTo>
                  <a:pt x="122144" y="89214"/>
                  <a:pt x="117248" y="84329"/>
                  <a:pt x="111224" y="84336"/>
                </a:cubicBezTo>
                <a:close/>
                <a:moveTo>
                  <a:pt x="55786" y="-11286"/>
                </a:moveTo>
                <a:lnTo>
                  <a:pt x="62285" y="-9550"/>
                </a:lnTo>
                <a:cubicBezTo>
                  <a:pt x="65286" y="-8731"/>
                  <a:pt x="67320" y="-5904"/>
                  <a:pt x="67121" y="-2803"/>
                </a:cubicBezTo>
                <a:lnTo>
                  <a:pt x="66452" y="7565"/>
                </a:lnTo>
                <a:cubicBezTo>
                  <a:pt x="68511" y="9153"/>
                  <a:pt x="70321" y="10988"/>
                  <a:pt x="71884" y="13022"/>
                </a:cubicBezTo>
                <a:lnTo>
                  <a:pt x="82302" y="12353"/>
                </a:lnTo>
                <a:cubicBezTo>
                  <a:pt x="85403" y="12154"/>
                  <a:pt x="88230" y="14188"/>
                  <a:pt x="89049" y="17190"/>
                </a:cubicBezTo>
                <a:lnTo>
                  <a:pt x="90785" y="23688"/>
                </a:lnTo>
                <a:cubicBezTo>
                  <a:pt x="91579" y="26690"/>
                  <a:pt x="90165" y="29865"/>
                  <a:pt x="87362" y="31254"/>
                </a:cubicBezTo>
                <a:lnTo>
                  <a:pt x="78011" y="35868"/>
                </a:lnTo>
                <a:cubicBezTo>
                  <a:pt x="77837" y="37133"/>
                  <a:pt x="77589" y="38398"/>
                  <a:pt x="77267" y="39638"/>
                </a:cubicBezTo>
                <a:cubicBezTo>
                  <a:pt x="76944" y="40878"/>
                  <a:pt x="76498" y="42118"/>
                  <a:pt x="76026" y="43284"/>
                </a:cubicBezTo>
                <a:lnTo>
                  <a:pt x="81806" y="51966"/>
                </a:lnTo>
                <a:cubicBezTo>
                  <a:pt x="83542" y="54570"/>
                  <a:pt x="83195" y="58018"/>
                  <a:pt x="80987" y="60226"/>
                </a:cubicBezTo>
                <a:lnTo>
                  <a:pt x="76225" y="64988"/>
                </a:lnTo>
                <a:cubicBezTo>
                  <a:pt x="74017" y="67196"/>
                  <a:pt x="70569" y="67543"/>
                  <a:pt x="67965" y="65807"/>
                </a:cubicBezTo>
                <a:lnTo>
                  <a:pt x="59283" y="60027"/>
                </a:lnTo>
                <a:cubicBezTo>
                  <a:pt x="56927" y="60995"/>
                  <a:pt x="54421" y="61689"/>
                  <a:pt x="51867" y="62037"/>
                </a:cubicBezTo>
                <a:lnTo>
                  <a:pt x="47253" y="71363"/>
                </a:lnTo>
                <a:cubicBezTo>
                  <a:pt x="45864" y="74166"/>
                  <a:pt x="42689" y="75580"/>
                  <a:pt x="39688" y="74786"/>
                </a:cubicBezTo>
                <a:lnTo>
                  <a:pt x="33189" y="73050"/>
                </a:lnTo>
                <a:cubicBezTo>
                  <a:pt x="30163" y="72231"/>
                  <a:pt x="28153" y="69404"/>
                  <a:pt x="28352" y="66303"/>
                </a:cubicBezTo>
                <a:lnTo>
                  <a:pt x="29021" y="55910"/>
                </a:lnTo>
                <a:cubicBezTo>
                  <a:pt x="26963" y="54322"/>
                  <a:pt x="25152" y="52487"/>
                  <a:pt x="23589" y="50453"/>
                </a:cubicBezTo>
                <a:lnTo>
                  <a:pt x="13171" y="51122"/>
                </a:lnTo>
                <a:cubicBezTo>
                  <a:pt x="10071" y="51321"/>
                  <a:pt x="7243" y="49287"/>
                  <a:pt x="6424" y="46286"/>
                </a:cubicBezTo>
                <a:lnTo>
                  <a:pt x="4688" y="39787"/>
                </a:lnTo>
                <a:cubicBezTo>
                  <a:pt x="3894" y="36785"/>
                  <a:pt x="5308" y="33610"/>
                  <a:pt x="8111" y="32221"/>
                </a:cubicBezTo>
                <a:lnTo>
                  <a:pt x="17463" y="27608"/>
                </a:lnTo>
                <a:cubicBezTo>
                  <a:pt x="17636" y="26343"/>
                  <a:pt x="17884" y="25102"/>
                  <a:pt x="18207" y="23837"/>
                </a:cubicBezTo>
                <a:cubicBezTo>
                  <a:pt x="18554" y="22572"/>
                  <a:pt x="18951" y="21357"/>
                  <a:pt x="19447" y="20191"/>
                </a:cubicBezTo>
                <a:lnTo>
                  <a:pt x="13667" y="11534"/>
                </a:lnTo>
                <a:cubicBezTo>
                  <a:pt x="11931" y="8930"/>
                  <a:pt x="12278" y="5482"/>
                  <a:pt x="14486" y="3274"/>
                </a:cubicBezTo>
                <a:lnTo>
                  <a:pt x="19248" y="-1488"/>
                </a:lnTo>
                <a:cubicBezTo>
                  <a:pt x="21456" y="-3696"/>
                  <a:pt x="24904" y="-4043"/>
                  <a:pt x="27508" y="-2307"/>
                </a:cubicBezTo>
                <a:lnTo>
                  <a:pt x="36190" y="3473"/>
                </a:lnTo>
                <a:cubicBezTo>
                  <a:pt x="38546" y="2505"/>
                  <a:pt x="41052" y="1811"/>
                  <a:pt x="43607" y="1463"/>
                </a:cubicBezTo>
                <a:lnTo>
                  <a:pt x="48220" y="-7863"/>
                </a:lnTo>
                <a:cubicBezTo>
                  <a:pt x="49609" y="-10666"/>
                  <a:pt x="52760" y="-12080"/>
                  <a:pt x="55786" y="-11286"/>
                </a:cubicBezTo>
                <a:close/>
                <a:moveTo>
                  <a:pt x="47724" y="20836"/>
                </a:moveTo>
                <a:cubicBezTo>
                  <a:pt x="41701" y="20836"/>
                  <a:pt x="36810" y="25726"/>
                  <a:pt x="36810" y="31750"/>
                </a:cubicBezTo>
                <a:cubicBezTo>
                  <a:pt x="36810" y="37774"/>
                  <a:pt x="41701" y="42664"/>
                  <a:pt x="47724" y="42664"/>
                </a:cubicBezTo>
                <a:cubicBezTo>
                  <a:pt x="53748" y="42664"/>
                  <a:pt x="58638" y="37774"/>
                  <a:pt x="58638" y="31750"/>
                </a:cubicBezTo>
                <a:cubicBezTo>
                  <a:pt x="58638" y="25726"/>
                  <a:pt x="53748" y="20836"/>
                  <a:pt x="47724" y="20836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52" name="Text 50"/>
          <p:cNvSpPr/>
          <p:nvPr/>
        </p:nvSpPr>
        <p:spPr>
          <a:xfrm>
            <a:off x="896938" y="4885531"/>
            <a:ext cx="4818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Systemd Service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896938" y="5076031"/>
            <a:ext cx="4810125" cy="1508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5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Background service with auto-start on boot and system-level logging for production environments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488156" y="5359797"/>
            <a:ext cx="5357813" cy="579438"/>
          </a:xfrm>
          <a:custGeom>
            <a:avLst/>
            <a:gdLst/>
            <a:ahLst/>
            <a:cxnLst/>
            <a:rect l="l" t="t" r="r" b="b"/>
            <a:pathLst>
              <a:path w="5357813" h="579438">
                <a:moveTo>
                  <a:pt x="31747" y="0"/>
                </a:moveTo>
                <a:lnTo>
                  <a:pt x="5326065" y="0"/>
                </a:lnTo>
                <a:cubicBezTo>
                  <a:pt x="5343599" y="0"/>
                  <a:pt x="5357813" y="14214"/>
                  <a:pt x="5357813" y="31747"/>
                </a:cubicBezTo>
                <a:lnTo>
                  <a:pt x="5357813" y="547690"/>
                </a:lnTo>
                <a:cubicBezTo>
                  <a:pt x="5357813" y="565224"/>
                  <a:pt x="5343599" y="579437"/>
                  <a:pt x="5326065" y="579438"/>
                </a:cubicBezTo>
                <a:lnTo>
                  <a:pt x="31747" y="579438"/>
                </a:lnTo>
                <a:cubicBezTo>
                  <a:pt x="14214" y="579438"/>
                  <a:pt x="0" y="565224"/>
                  <a:pt x="0" y="547690"/>
                </a:cubicBezTo>
                <a:lnTo>
                  <a:pt x="0" y="31747"/>
                </a:lnTo>
                <a:cubicBezTo>
                  <a:pt x="0" y="14214"/>
                  <a:pt x="14214" y="0"/>
                  <a:pt x="31747" y="0"/>
                </a:cubicBezTo>
                <a:close/>
              </a:path>
            </a:pathLst>
          </a:custGeom>
          <a:solidFill>
            <a:srgbClr val="4A6E75">
              <a:alpha val="10196"/>
            </a:srgbClr>
          </a:solidFill>
          <a:ln w="12700">
            <a:solidFill>
              <a:srgbClr val="4A6E75">
                <a:alpha val="30196"/>
              </a:srgbClr>
            </a:solidFill>
            <a:prstDash val="solid"/>
          </a:ln>
        </p:spPr>
      </p:sp>
      <p:sp>
        <p:nvSpPr>
          <p:cNvPr id="55" name="Text 53"/>
          <p:cNvSpPr/>
          <p:nvPr/>
        </p:nvSpPr>
        <p:spPr>
          <a:xfrm>
            <a:off x="587375" y="5459016"/>
            <a:ext cx="52149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Deployment Command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587375" y="5697141"/>
            <a:ext cx="2927945" cy="111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5E81A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python deploy_spider.py --method [local|docker|systemd]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6179344" y="3190875"/>
            <a:ext cx="5691188" cy="2278063"/>
          </a:xfrm>
          <a:custGeom>
            <a:avLst/>
            <a:gdLst/>
            <a:ahLst/>
            <a:cxnLst/>
            <a:rect l="l" t="t" r="r" b="b"/>
            <a:pathLst>
              <a:path w="5691188" h="2278063">
                <a:moveTo>
                  <a:pt x="0" y="0"/>
                </a:moveTo>
                <a:lnTo>
                  <a:pt x="5691188" y="0"/>
                </a:lnTo>
                <a:lnTo>
                  <a:pt x="5691188" y="2278063"/>
                </a:lnTo>
                <a:lnTo>
                  <a:pt x="0" y="2278063"/>
                </a:lnTo>
                <a:lnTo>
                  <a:pt x="0" y="0"/>
                </a:lnTo>
                <a:close/>
              </a:path>
            </a:pathLst>
          </a:custGeom>
          <a:solidFill>
            <a:srgbClr val="5E81AC">
              <a:alpha val="20000"/>
            </a:srgbClr>
          </a:solidFill>
          <a:ln w="12700">
            <a:solidFill>
              <a:srgbClr val="5E81AC">
                <a:alpha val="40000"/>
              </a:srgbClr>
            </a:solidFill>
            <a:prstDash val="solid"/>
          </a:ln>
        </p:spPr>
      </p:sp>
      <p:sp>
        <p:nvSpPr>
          <p:cNvPr id="58" name="Shape 56"/>
          <p:cNvSpPr/>
          <p:nvPr/>
        </p:nvSpPr>
        <p:spPr>
          <a:xfrm>
            <a:off x="6340078" y="3353594"/>
            <a:ext cx="138906" cy="158750"/>
          </a:xfrm>
          <a:custGeom>
            <a:avLst/>
            <a:gdLst/>
            <a:ahLst/>
            <a:cxnLst/>
            <a:rect l="l" t="t" r="r" b="b"/>
            <a:pathLst>
              <a:path w="138906" h="158750">
                <a:moveTo>
                  <a:pt x="39688" y="-9922"/>
                </a:moveTo>
                <a:cubicBezTo>
                  <a:pt x="45176" y="-9922"/>
                  <a:pt x="49609" y="-5488"/>
                  <a:pt x="49609" y="0"/>
                </a:cubicBezTo>
                <a:lnTo>
                  <a:pt x="49609" y="29766"/>
                </a:lnTo>
                <a:lnTo>
                  <a:pt x="89297" y="29766"/>
                </a:lnTo>
                <a:lnTo>
                  <a:pt x="89297" y="0"/>
                </a:lnTo>
                <a:cubicBezTo>
                  <a:pt x="89297" y="-5488"/>
                  <a:pt x="93731" y="-9922"/>
                  <a:pt x="99219" y="-9922"/>
                </a:cubicBezTo>
                <a:cubicBezTo>
                  <a:pt x="104707" y="-9922"/>
                  <a:pt x="109141" y="-5488"/>
                  <a:pt x="109141" y="0"/>
                </a:cubicBezTo>
                <a:lnTo>
                  <a:pt x="109141" y="29766"/>
                </a:lnTo>
                <a:lnTo>
                  <a:pt x="128984" y="29766"/>
                </a:lnTo>
                <a:cubicBezTo>
                  <a:pt x="134472" y="29766"/>
                  <a:pt x="138906" y="34199"/>
                  <a:pt x="138906" y="39688"/>
                </a:cubicBezTo>
                <a:cubicBezTo>
                  <a:pt x="138906" y="45176"/>
                  <a:pt x="134472" y="49609"/>
                  <a:pt x="128984" y="49609"/>
                </a:cubicBezTo>
                <a:lnTo>
                  <a:pt x="128984" y="69453"/>
                </a:lnTo>
                <a:cubicBezTo>
                  <a:pt x="128984" y="98940"/>
                  <a:pt x="107528" y="123434"/>
                  <a:pt x="79375" y="128147"/>
                </a:cubicBezTo>
                <a:lnTo>
                  <a:pt x="79375" y="148828"/>
                </a:lnTo>
                <a:cubicBezTo>
                  <a:pt x="79375" y="154316"/>
                  <a:pt x="74941" y="158750"/>
                  <a:pt x="69453" y="158750"/>
                </a:cubicBezTo>
                <a:cubicBezTo>
                  <a:pt x="63965" y="158750"/>
                  <a:pt x="59531" y="154316"/>
                  <a:pt x="59531" y="148828"/>
                </a:cubicBezTo>
                <a:lnTo>
                  <a:pt x="59531" y="128147"/>
                </a:lnTo>
                <a:cubicBezTo>
                  <a:pt x="31378" y="123434"/>
                  <a:pt x="9922" y="98940"/>
                  <a:pt x="9922" y="69453"/>
                </a:cubicBezTo>
                <a:lnTo>
                  <a:pt x="9922" y="49609"/>
                </a:lnTo>
                <a:cubicBezTo>
                  <a:pt x="4434" y="49609"/>
                  <a:pt x="0" y="45176"/>
                  <a:pt x="0" y="39688"/>
                </a:cubicBezTo>
                <a:cubicBezTo>
                  <a:pt x="0" y="34199"/>
                  <a:pt x="4434" y="29766"/>
                  <a:pt x="9922" y="29766"/>
                </a:cubicBezTo>
                <a:lnTo>
                  <a:pt x="29766" y="29766"/>
                </a:lnTo>
                <a:lnTo>
                  <a:pt x="29766" y="0"/>
                </a:lnTo>
                <a:cubicBezTo>
                  <a:pt x="29766" y="-5488"/>
                  <a:pt x="34199" y="-9922"/>
                  <a:pt x="39688" y="-9922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59" name="Text 57"/>
          <p:cNvSpPr/>
          <p:nvPr/>
        </p:nvSpPr>
        <p:spPr>
          <a:xfrm>
            <a:off x="6508750" y="3321844"/>
            <a:ext cx="53101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REST API Endpoints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6310313" y="3639344"/>
            <a:ext cx="5429250" cy="285750"/>
          </a:xfrm>
          <a:custGeom>
            <a:avLst/>
            <a:gdLst/>
            <a:ahLst/>
            <a:cxnLst/>
            <a:rect l="l" t="t" r="r" b="b"/>
            <a:pathLst>
              <a:path w="5429250" h="285750">
                <a:moveTo>
                  <a:pt x="31750" y="0"/>
                </a:moveTo>
                <a:lnTo>
                  <a:pt x="5397500" y="0"/>
                </a:lnTo>
                <a:cubicBezTo>
                  <a:pt x="5415035" y="0"/>
                  <a:pt x="5429250" y="14215"/>
                  <a:pt x="5429250" y="31750"/>
                </a:cubicBezTo>
                <a:lnTo>
                  <a:pt x="5429250" y="254000"/>
                </a:lnTo>
                <a:cubicBezTo>
                  <a:pt x="5429250" y="271535"/>
                  <a:pt x="5415035" y="285750"/>
                  <a:pt x="5397500" y="285750"/>
                </a:cubicBezTo>
                <a:lnTo>
                  <a:pt x="31750" y="285750"/>
                </a:lnTo>
                <a:cubicBezTo>
                  <a:pt x="14215" y="285750"/>
                  <a:pt x="0" y="271535"/>
                  <a:pt x="0" y="254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61" name="Text 59"/>
          <p:cNvSpPr/>
          <p:nvPr/>
        </p:nvSpPr>
        <p:spPr>
          <a:xfrm>
            <a:off x="6373813" y="3702844"/>
            <a:ext cx="10160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5E81A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/api/crawl/start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10998606" y="3704165"/>
            <a:ext cx="7302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Start crawling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6310313" y="3991237"/>
            <a:ext cx="5429250" cy="285750"/>
          </a:xfrm>
          <a:custGeom>
            <a:avLst/>
            <a:gdLst/>
            <a:ahLst/>
            <a:cxnLst/>
            <a:rect l="l" t="t" r="r" b="b"/>
            <a:pathLst>
              <a:path w="5429250" h="285750">
                <a:moveTo>
                  <a:pt x="31750" y="0"/>
                </a:moveTo>
                <a:lnTo>
                  <a:pt x="5397500" y="0"/>
                </a:lnTo>
                <a:cubicBezTo>
                  <a:pt x="5415035" y="0"/>
                  <a:pt x="5429250" y="14215"/>
                  <a:pt x="5429250" y="31750"/>
                </a:cubicBezTo>
                <a:lnTo>
                  <a:pt x="5429250" y="254000"/>
                </a:lnTo>
                <a:cubicBezTo>
                  <a:pt x="5429250" y="271535"/>
                  <a:pt x="5415035" y="285750"/>
                  <a:pt x="5397500" y="285750"/>
                </a:cubicBezTo>
                <a:lnTo>
                  <a:pt x="31750" y="285750"/>
                </a:lnTo>
                <a:cubicBezTo>
                  <a:pt x="14215" y="285750"/>
                  <a:pt x="0" y="271535"/>
                  <a:pt x="0" y="254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64" name="Text 62"/>
          <p:cNvSpPr/>
          <p:nvPr/>
        </p:nvSpPr>
        <p:spPr>
          <a:xfrm>
            <a:off x="6373813" y="4054737"/>
            <a:ext cx="1008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5E81A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/api/crawl/stop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11005509" y="4056063"/>
            <a:ext cx="7223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Stop crawling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6310313" y="4343134"/>
            <a:ext cx="5429250" cy="285750"/>
          </a:xfrm>
          <a:custGeom>
            <a:avLst/>
            <a:gdLst/>
            <a:ahLst/>
            <a:cxnLst/>
            <a:rect l="l" t="t" r="r" b="b"/>
            <a:pathLst>
              <a:path w="5429250" h="285750">
                <a:moveTo>
                  <a:pt x="31750" y="0"/>
                </a:moveTo>
                <a:lnTo>
                  <a:pt x="5397500" y="0"/>
                </a:lnTo>
                <a:cubicBezTo>
                  <a:pt x="5415035" y="0"/>
                  <a:pt x="5429250" y="14215"/>
                  <a:pt x="5429250" y="31750"/>
                </a:cubicBezTo>
                <a:lnTo>
                  <a:pt x="5429250" y="254000"/>
                </a:lnTo>
                <a:cubicBezTo>
                  <a:pt x="5429250" y="271535"/>
                  <a:pt x="5415035" y="285750"/>
                  <a:pt x="5397500" y="285750"/>
                </a:cubicBezTo>
                <a:lnTo>
                  <a:pt x="31750" y="285750"/>
                </a:lnTo>
                <a:cubicBezTo>
                  <a:pt x="14215" y="285750"/>
                  <a:pt x="0" y="271535"/>
                  <a:pt x="0" y="254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67" name="Text 65"/>
          <p:cNvSpPr/>
          <p:nvPr/>
        </p:nvSpPr>
        <p:spPr>
          <a:xfrm>
            <a:off x="6373813" y="4406634"/>
            <a:ext cx="7937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5E81A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/api/status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10971073" y="4407956"/>
            <a:ext cx="7620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Crawler status</a:t>
            </a: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6310313" y="4695031"/>
            <a:ext cx="5429250" cy="285750"/>
          </a:xfrm>
          <a:custGeom>
            <a:avLst/>
            <a:gdLst/>
            <a:ahLst/>
            <a:cxnLst/>
            <a:rect l="l" t="t" r="r" b="b"/>
            <a:pathLst>
              <a:path w="5429250" h="285750">
                <a:moveTo>
                  <a:pt x="31750" y="0"/>
                </a:moveTo>
                <a:lnTo>
                  <a:pt x="5397500" y="0"/>
                </a:lnTo>
                <a:cubicBezTo>
                  <a:pt x="5415035" y="0"/>
                  <a:pt x="5429250" y="14215"/>
                  <a:pt x="5429250" y="31750"/>
                </a:cubicBezTo>
                <a:lnTo>
                  <a:pt x="5429250" y="254000"/>
                </a:lnTo>
                <a:cubicBezTo>
                  <a:pt x="5429250" y="271535"/>
                  <a:pt x="5415035" y="285750"/>
                  <a:pt x="5397500" y="285750"/>
                </a:cubicBezTo>
                <a:lnTo>
                  <a:pt x="31750" y="285750"/>
                </a:lnTo>
                <a:cubicBezTo>
                  <a:pt x="14215" y="285750"/>
                  <a:pt x="0" y="271535"/>
                  <a:pt x="0" y="254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70" name="Text 68"/>
          <p:cNvSpPr/>
          <p:nvPr/>
        </p:nvSpPr>
        <p:spPr>
          <a:xfrm>
            <a:off x="6373813" y="4758531"/>
            <a:ext cx="8572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5E81A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/api/metrics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10803269" y="4759853"/>
            <a:ext cx="9286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Performance data</a:t>
            </a:r>
            <a:endParaRPr lang="en-US" sz="1600" dirty="0"/>
          </a:p>
        </p:txBody>
      </p:sp>
      <p:sp>
        <p:nvSpPr>
          <p:cNvPr id="72" name="Shape 70"/>
          <p:cNvSpPr/>
          <p:nvPr/>
        </p:nvSpPr>
        <p:spPr>
          <a:xfrm>
            <a:off x="6310313" y="5046924"/>
            <a:ext cx="5429250" cy="285750"/>
          </a:xfrm>
          <a:custGeom>
            <a:avLst/>
            <a:gdLst/>
            <a:ahLst/>
            <a:cxnLst/>
            <a:rect l="l" t="t" r="r" b="b"/>
            <a:pathLst>
              <a:path w="5429250" h="285750">
                <a:moveTo>
                  <a:pt x="31750" y="0"/>
                </a:moveTo>
                <a:lnTo>
                  <a:pt x="5397500" y="0"/>
                </a:lnTo>
                <a:cubicBezTo>
                  <a:pt x="5415035" y="0"/>
                  <a:pt x="5429250" y="14215"/>
                  <a:pt x="5429250" y="31750"/>
                </a:cubicBezTo>
                <a:lnTo>
                  <a:pt x="5429250" y="254000"/>
                </a:lnTo>
                <a:cubicBezTo>
                  <a:pt x="5429250" y="271535"/>
                  <a:pt x="5415035" y="285750"/>
                  <a:pt x="5397500" y="285750"/>
                </a:cubicBezTo>
                <a:lnTo>
                  <a:pt x="31750" y="285750"/>
                </a:lnTo>
                <a:cubicBezTo>
                  <a:pt x="14215" y="285750"/>
                  <a:pt x="0" y="271535"/>
                  <a:pt x="0" y="254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73" name="Text 71"/>
          <p:cNvSpPr/>
          <p:nvPr/>
        </p:nvSpPr>
        <p:spPr>
          <a:xfrm>
            <a:off x="6373813" y="5110424"/>
            <a:ext cx="8572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5E81A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/api/config</a:t>
            </a:r>
            <a:endParaRPr lang="en-US" sz="1600" dirty="0"/>
          </a:p>
        </p:txBody>
      </p:sp>
      <p:sp>
        <p:nvSpPr>
          <p:cNvPr id="74" name="Text 72"/>
          <p:cNvSpPr/>
          <p:nvPr/>
        </p:nvSpPr>
        <p:spPr>
          <a:xfrm>
            <a:off x="10897815" y="5111750"/>
            <a:ext cx="833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Update settings</a:t>
            </a:r>
            <a:endParaRPr lang="en-US" sz="1600" dirty="0"/>
          </a:p>
        </p:txBody>
      </p:sp>
      <p:sp>
        <p:nvSpPr>
          <p:cNvPr id="75" name="Shape 73"/>
          <p:cNvSpPr/>
          <p:nvPr/>
        </p:nvSpPr>
        <p:spPr>
          <a:xfrm>
            <a:off x="6179344" y="5601228"/>
            <a:ext cx="5691188" cy="1285875"/>
          </a:xfrm>
          <a:custGeom>
            <a:avLst/>
            <a:gdLst/>
            <a:ahLst/>
            <a:cxnLst/>
            <a:rect l="l" t="t" r="r" b="b"/>
            <a:pathLst>
              <a:path w="5691188" h="1285875">
                <a:moveTo>
                  <a:pt x="0" y="0"/>
                </a:moveTo>
                <a:lnTo>
                  <a:pt x="5691188" y="0"/>
                </a:lnTo>
                <a:lnTo>
                  <a:pt x="5691188" y="1285875"/>
                </a:lnTo>
                <a:lnTo>
                  <a:pt x="0" y="1285875"/>
                </a:lnTo>
                <a:lnTo>
                  <a:pt x="0" y="0"/>
                </a:lnTo>
                <a:close/>
              </a:path>
            </a:pathLst>
          </a:custGeom>
          <a:solidFill>
            <a:srgbClr val="4A6E75">
              <a:alpha val="10196"/>
            </a:srgbClr>
          </a:solidFill>
          <a:ln w="12700">
            <a:solidFill>
              <a:srgbClr val="4A6E75">
                <a:alpha val="30196"/>
              </a:srgbClr>
            </a:solidFill>
            <a:prstDash val="solid"/>
          </a:ln>
        </p:spPr>
      </p:sp>
      <p:sp>
        <p:nvSpPr>
          <p:cNvPr id="76" name="Text 74"/>
          <p:cNvSpPr/>
          <p:nvPr/>
        </p:nvSpPr>
        <p:spPr>
          <a:xfrm>
            <a:off x="6310313" y="5732197"/>
            <a:ext cx="55006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Storage Structure</a:t>
            </a:r>
            <a:endParaRPr lang="en-US" sz="1600" dirty="0"/>
          </a:p>
        </p:txBody>
      </p:sp>
      <p:sp>
        <p:nvSpPr>
          <p:cNvPr id="77" name="Text 75"/>
          <p:cNvSpPr/>
          <p:nvPr/>
        </p:nvSpPr>
        <p:spPr>
          <a:xfrm>
            <a:off x="6310313" y="6017947"/>
            <a:ext cx="5484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D8DEE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data/spider.db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SQLite</a:t>
            </a:r>
            <a:endParaRPr lang="en-US" sz="1600" dirty="0"/>
          </a:p>
        </p:txBody>
      </p:sp>
      <p:sp>
        <p:nvSpPr>
          <p:cNvPr id="78" name="Text 76"/>
          <p:cNvSpPr/>
          <p:nvPr/>
        </p:nvSpPr>
        <p:spPr>
          <a:xfrm>
            <a:off x="6310313" y="6213737"/>
            <a:ext cx="97152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</a:t>
            </a:r>
            <a:endParaRPr lang="en-US" sz="1600" dirty="0"/>
          </a:p>
        </p:txBody>
      </p:sp>
      <p:sp>
        <p:nvSpPr>
          <p:cNvPr id="79" name="Text 77"/>
          <p:cNvSpPr/>
          <p:nvPr/>
        </p:nvSpPr>
        <p:spPr>
          <a:xfrm>
            <a:off x="6374143" y="6224322"/>
            <a:ext cx="1338626" cy="1322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D8DEE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data/crawled_content/</a:t>
            </a:r>
            <a:endParaRPr lang="en-US" sz="1600" dirty="0"/>
          </a:p>
        </p:txBody>
      </p:sp>
      <p:sp>
        <p:nvSpPr>
          <p:cNvPr id="80" name="Text 78"/>
          <p:cNvSpPr/>
          <p:nvPr/>
        </p:nvSpPr>
        <p:spPr>
          <a:xfrm>
            <a:off x="6310313" y="6406884"/>
            <a:ext cx="97152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</a:t>
            </a:r>
            <a:endParaRPr lang="en-US" sz="1600" dirty="0"/>
          </a:p>
        </p:txBody>
      </p:sp>
      <p:sp>
        <p:nvSpPr>
          <p:cNvPr id="81" name="Text 79"/>
          <p:cNvSpPr/>
          <p:nvPr/>
        </p:nvSpPr>
        <p:spPr>
          <a:xfrm>
            <a:off x="6374143" y="6417469"/>
            <a:ext cx="972054" cy="1322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D8DEE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logs/spider.log</a:t>
            </a:r>
            <a:endParaRPr lang="en-US" sz="1600" dirty="0"/>
          </a:p>
        </p:txBody>
      </p:sp>
      <p:sp>
        <p:nvSpPr>
          <p:cNvPr id="82" name="Text 80"/>
          <p:cNvSpPr/>
          <p:nvPr/>
        </p:nvSpPr>
        <p:spPr>
          <a:xfrm>
            <a:off x="6310313" y="6597384"/>
            <a:ext cx="5484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D8DEE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git/.git/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VCS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7500" y="317500"/>
            <a:ext cx="47625" cy="317500"/>
          </a:xfrm>
          <a:custGeom>
            <a:avLst/>
            <a:gdLst/>
            <a:ahLst/>
            <a:cxnLst/>
            <a:rect l="l" t="t" r="r" b="b"/>
            <a:pathLst>
              <a:path w="47625" h="317500">
                <a:moveTo>
                  <a:pt x="0" y="0"/>
                </a:moveTo>
                <a:lnTo>
                  <a:pt x="47625" y="0"/>
                </a:lnTo>
                <a:lnTo>
                  <a:pt x="47625" y="317500"/>
                </a:lnTo>
                <a:lnTo>
                  <a:pt x="0" y="317500"/>
                </a:lnTo>
                <a:lnTo>
                  <a:pt x="0" y="0"/>
                </a:ln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3" name="Text 1"/>
          <p:cNvSpPr/>
          <p:nvPr/>
        </p:nvSpPr>
        <p:spPr>
          <a:xfrm>
            <a:off x="492125" y="317500"/>
            <a:ext cx="350837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b="1" dirty="0">
                <a:solidFill>
                  <a:srgbClr val="D8DEE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Comet Browser Extension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17500" y="730250"/>
            <a:ext cx="11620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Direct web content versioning from your browser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33375" y="1016000"/>
            <a:ext cx="5699125" cy="1230313"/>
          </a:xfrm>
          <a:custGeom>
            <a:avLst/>
            <a:gdLst/>
            <a:ahLst/>
            <a:cxnLst/>
            <a:rect l="l" t="t" r="r" b="b"/>
            <a:pathLst>
              <a:path w="5699125" h="1230313">
                <a:moveTo>
                  <a:pt x="0" y="0"/>
                </a:moveTo>
                <a:lnTo>
                  <a:pt x="5699125" y="0"/>
                </a:lnTo>
                <a:lnTo>
                  <a:pt x="5699125" y="1230313"/>
                </a:lnTo>
                <a:lnTo>
                  <a:pt x="0" y="1230313"/>
                </a:lnTo>
                <a:lnTo>
                  <a:pt x="0" y="0"/>
                </a:lnTo>
                <a:close/>
              </a:path>
            </a:pathLst>
          </a:custGeom>
          <a:solidFill>
            <a:srgbClr val="4A6E75">
              <a:alpha val="10196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333375" y="1016000"/>
            <a:ext cx="31750" cy="1230313"/>
          </a:xfrm>
          <a:custGeom>
            <a:avLst/>
            <a:gdLst/>
            <a:ahLst/>
            <a:cxnLst/>
            <a:rect l="l" t="t" r="r" b="b"/>
            <a:pathLst>
              <a:path w="31750" h="1230313">
                <a:moveTo>
                  <a:pt x="0" y="0"/>
                </a:moveTo>
                <a:lnTo>
                  <a:pt x="31750" y="0"/>
                </a:lnTo>
                <a:lnTo>
                  <a:pt x="31750" y="1230313"/>
                </a:lnTo>
                <a:lnTo>
                  <a:pt x="0" y="1230313"/>
                </a:lnTo>
                <a:lnTo>
                  <a:pt x="0" y="0"/>
                </a:ln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7" name="Shape 5"/>
          <p:cNvSpPr/>
          <p:nvPr/>
        </p:nvSpPr>
        <p:spPr>
          <a:xfrm>
            <a:off x="476250" y="1143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5E81AC">
              <a:alpha val="30196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587375" y="125412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09110" y="86816"/>
                </a:moveTo>
                <a:lnTo>
                  <a:pt x="49919" y="86816"/>
                </a:lnTo>
                <a:cubicBezTo>
                  <a:pt x="50819" y="106815"/>
                  <a:pt x="55252" y="125233"/>
                  <a:pt x="61547" y="138720"/>
                </a:cubicBezTo>
                <a:cubicBezTo>
                  <a:pt x="65081" y="146317"/>
                  <a:pt x="68895" y="151681"/>
                  <a:pt x="72430" y="154967"/>
                </a:cubicBezTo>
                <a:cubicBezTo>
                  <a:pt x="75902" y="158223"/>
                  <a:pt x="78290" y="158750"/>
                  <a:pt x="79530" y="158750"/>
                </a:cubicBezTo>
                <a:cubicBezTo>
                  <a:pt x="80770" y="158750"/>
                  <a:pt x="83158" y="158223"/>
                  <a:pt x="86630" y="154967"/>
                </a:cubicBezTo>
                <a:cubicBezTo>
                  <a:pt x="90165" y="151681"/>
                  <a:pt x="93979" y="146286"/>
                  <a:pt x="97513" y="138720"/>
                </a:cubicBezTo>
                <a:cubicBezTo>
                  <a:pt x="103808" y="125233"/>
                  <a:pt x="108241" y="106815"/>
                  <a:pt x="109141" y="86816"/>
                </a:cubicBezTo>
                <a:close/>
                <a:moveTo>
                  <a:pt x="49888" y="71934"/>
                </a:moveTo>
                <a:lnTo>
                  <a:pt x="109079" y="71934"/>
                </a:lnTo>
                <a:cubicBezTo>
                  <a:pt x="108210" y="51935"/>
                  <a:pt x="103777" y="33517"/>
                  <a:pt x="97482" y="20030"/>
                </a:cubicBezTo>
                <a:cubicBezTo>
                  <a:pt x="93948" y="12464"/>
                  <a:pt x="90134" y="7069"/>
                  <a:pt x="86599" y="3783"/>
                </a:cubicBezTo>
                <a:cubicBezTo>
                  <a:pt x="83127" y="527"/>
                  <a:pt x="80739" y="0"/>
                  <a:pt x="79499" y="0"/>
                </a:cubicBezTo>
                <a:cubicBezTo>
                  <a:pt x="78259" y="0"/>
                  <a:pt x="75871" y="527"/>
                  <a:pt x="72399" y="3783"/>
                </a:cubicBezTo>
                <a:cubicBezTo>
                  <a:pt x="68864" y="7069"/>
                  <a:pt x="65050" y="12464"/>
                  <a:pt x="61516" y="20030"/>
                </a:cubicBezTo>
                <a:cubicBezTo>
                  <a:pt x="55221" y="33517"/>
                  <a:pt x="50788" y="51935"/>
                  <a:pt x="49888" y="71934"/>
                </a:cubicBezTo>
                <a:close/>
                <a:moveTo>
                  <a:pt x="35006" y="71934"/>
                </a:moveTo>
                <a:cubicBezTo>
                  <a:pt x="36091" y="45393"/>
                  <a:pt x="42943" y="20743"/>
                  <a:pt x="52958" y="4558"/>
                </a:cubicBezTo>
                <a:cubicBezTo>
                  <a:pt x="24402" y="14666"/>
                  <a:pt x="3380" y="40680"/>
                  <a:pt x="465" y="71934"/>
                </a:cubicBezTo>
                <a:lnTo>
                  <a:pt x="35006" y="71934"/>
                </a:lnTo>
                <a:close/>
                <a:moveTo>
                  <a:pt x="465" y="86816"/>
                </a:moveTo>
                <a:cubicBezTo>
                  <a:pt x="3380" y="118070"/>
                  <a:pt x="24402" y="144084"/>
                  <a:pt x="52958" y="154192"/>
                </a:cubicBezTo>
                <a:cubicBezTo>
                  <a:pt x="42943" y="138007"/>
                  <a:pt x="36091" y="113357"/>
                  <a:pt x="35006" y="86816"/>
                </a:cubicBezTo>
                <a:lnTo>
                  <a:pt x="465" y="86816"/>
                </a:lnTo>
                <a:close/>
                <a:moveTo>
                  <a:pt x="123992" y="86816"/>
                </a:moveTo>
                <a:cubicBezTo>
                  <a:pt x="122907" y="113357"/>
                  <a:pt x="116055" y="138007"/>
                  <a:pt x="106040" y="154192"/>
                </a:cubicBezTo>
                <a:cubicBezTo>
                  <a:pt x="134596" y="144053"/>
                  <a:pt x="155618" y="118070"/>
                  <a:pt x="158533" y="86816"/>
                </a:cubicBezTo>
                <a:lnTo>
                  <a:pt x="123992" y="86816"/>
                </a:lnTo>
                <a:close/>
                <a:moveTo>
                  <a:pt x="158533" y="71934"/>
                </a:moveTo>
                <a:cubicBezTo>
                  <a:pt x="155618" y="40680"/>
                  <a:pt x="134596" y="14666"/>
                  <a:pt x="106040" y="4558"/>
                </a:cubicBezTo>
                <a:cubicBezTo>
                  <a:pt x="116055" y="20743"/>
                  <a:pt x="122907" y="45393"/>
                  <a:pt x="123992" y="71934"/>
                </a:cubicBezTo>
                <a:lnTo>
                  <a:pt x="158533" y="71934"/>
                </a:ln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9" name="Text 7"/>
          <p:cNvSpPr/>
          <p:nvPr/>
        </p:nvSpPr>
        <p:spPr>
          <a:xfrm>
            <a:off x="952500" y="1222375"/>
            <a:ext cx="133350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Save Entire Pages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76250" y="1619250"/>
            <a:ext cx="5484813" cy="182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75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Version complete web pages</a:t>
            </a:r>
            <a:pPr>
              <a:lnSpc>
                <a:spcPct val="140000"/>
              </a:lnSpc>
            </a:pPr>
            <a:r>
              <a:rPr lang="en-US" sz="875" dirty="0">
                <a:solidFill>
                  <a:srgbClr val="D8DEE9">
                    <a:alpha val="9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with all content, metadata, and links preserved with full context.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76250" y="1895078"/>
            <a:ext cx="857250" cy="222250"/>
          </a:xfrm>
          <a:custGeom>
            <a:avLst/>
            <a:gdLst/>
            <a:ahLst/>
            <a:cxnLst/>
            <a:rect l="l" t="t" r="r" b="b"/>
            <a:pathLst>
              <a:path w="857250" h="222250">
                <a:moveTo>
                  <a:pt x="31751" y="0"/>
                </a:moveTo>
                <a:lnTo>
                  <a:pt x="825499" y="0"/>
                </a:lnTo>
                <a:cubicBezTo>
                  <a:pt x="843035" y="0"/>
                  <a:pt x="857250" y="14215"/>
                  <a:pt x="857250" y="31751"/>
                </a:cubicBezTo>
                <a:lnTo>
                  <a:pt x="857250" y="190499"/>
                </a:lnTo>
                <a:cubicBezTo>
                  <a:pt x="857250" y="208035"/>
                  <a:pt x="843035" y="222250"/>
                  <a:pt x="825499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2" name="Text 10"/>
          <p:cNvSpPr/>
          <p:nvPr/>
        </p:nvSpPr>
        <p:spPr>
          <a:xfrm>
            <a:off x="476250" y="1895078"/>
            <a:ext cx="912813" cy="222250"/>
          </a:xfrm>
          <a:prstGeom prst="rect">
            <a:avLst/>
          </a:prstGeom>
          <a:noFill/>
          <a:ln/>
        </p:spPr>
        <p:txBody>
          <a:bodyPr wrap="square" lIns="63500" tIns="31750" rIns="63500" bIns="3175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5E81A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Ctrl+Shift+S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399935" y="1926828"/>
            <a:ext cx="10239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Quick save shortcut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33375" y="2371328"/>
            <a:ext cx="5699125" cy="1230313"/>
          </a:xfrm>
          <a:custGeom>
            <a:avLst/>
            <a:gdLst/>
            <a:ahLst/>
            <a:cxnLst/>
            <a:rect l="l" t="t" r="r" b="b"/>
            <a:pathLst>
              <a:path w="5699125" h="1230313">
                <a:moveTo>
                  <a:pt x="0" y="0"/>
                </a:moveTo>
                <a:lnTo>
                  <a:pt x="5699125" y="0"/>
                </a:lnTo>
                <a:lnTo>
                  <a:pt x="5699125" y="1230313"/>
                </a:lnTo>
                <a:lnTo>
                  <a:pt x="0" y="1230313"/>
                </a:lnTo>
                <a:lnTo>
                  <a:pt x="0" y="0"/>
                </a:lnTo>
                <a:close/>
              </a:path>
            </a:pathLst>
          </a:custGeom>
          <a:solidFill>
            <a:srgbClr val="4A6E75">
              <a:alpha val="10196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333375" y="2371328"/>
            <a:ext cx="31750" cy="1230313"/>
          </a:xfrm>
          <a:custGeom>
            <a:avLst/>
            <a:gdLst/>
            <a:ahLst/>
            <a:cxnLst/>
            <a:rect l="l" t="t" r="r" b="b"/>
            <a:pathLst>
              <a:path w="31750" h="1230313">
                <a:moveTo>
                  <a:pt x="0" y="0"/>
                </a:moveTo>
                <a:lnTo>
                  <a:pt x="31750" y="0"/>
                </a:lnTo>
                <a:lnTo>
                  <a:pt x="31750" y="1230313"/>
                </a:lnTo>
                <a:lnTo>
                  <a:pt x="0" y="1230313"/>
                </a:lnTo>
                <a:lnTo>
                  <a:pt x="0" y="0"/>
                </a:ln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16" name="Shape 14"/>
          <p:cNvSpPr/>
          <p:nvPr/>
        </p:nvSpPr>
        <p:spPr>
          <a:xfrm>
            <a:off x="476250" y="249832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5E81AC">
              <a:alpha val="30196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627063" y="2609453"/>
            <a:ext cx="79375" cy="158750"/>
          </a:xfrm>
          <a:custGeom>
            <a:avLst/>
            <a:gdLst/>
            <a:ahLst/>
            <a:cxnLst/>
            <a:rect l="l" t="t" r="r" b="b"/>
            <a:pathLst>
              <a:path w="79375" h="158750">
                <a:moveTo>
                  <a:pt x="31" y="9085"/>
                </a:moveTo>
                <a:cubicBezTo>
                  <a:pt x="-434" y="14573"/>
                  <a:pt x="3628" y="19348"/>
                  <a:pt x="9085" y="19813"/>
                </a:cubicBezTo>
                <a:lnTo>
                  <a:pt x="11565" y="20030"/>
                </a:lnTo>
                <a:cubicBezTo>
                  <a:pt x="21859" y="20867"/>
                  <a:pt x="29766" y="29456"/>
                  <a:pt x="29766" y="39781"/>
                </a:cubicBezTo>
                <a:lnTo>
                  <a:pt x="29766" y="69453"/>
                </a:lnTo>
                <a:lnTo>
                  <a:pt x="19844" y="69453"/>
                </a:lnTo>
                <a:cubicBezTo>
                  <a:pt x="14356" y="69453"/>
                  <a:pt x="9922" y="73887"/>
                  <a:pt x="9922" y="79375"/>
                </a:cubicBezTo>
                <a:cubicBezTo>
                  <a:pt x="9922" y="84863"/>
                  <a:pt x="14356" y="89297"/>
                  <a:pt x="19844" y="89297"/>
                </a:cubicBezTo>
                <a:lnTo>
                  <a:pt x="29766" y="89297"/>
                </a:lnTo>
                <a:lnTo>
                  <a:pt x="29766" y="118969"/>
                </a:lnTo>
                <a:cubicBezTo>
                  <a:pt x="29766" y="129294"/>
                  <a:pt x="21859" y="137883"/>
                  <a:pt x="11565" y="138751"/>
                </a:cubicBezTo>
                <a:lnTo>
                  <a:pt x="9085" y="138968"/>
                </a:lnTo>
                <a:cubicBezTo>
                  <a:pt x="3628" y="139402"/>
                  <a:pt x="-434" y="144177"/>
                  <a:pt x="31" y="149665"/>
                </a:cubicBezTo>
                <a:cubicBezTo>
                  <a:pt x="496" y="155153"/>
                  <a:pt x="5271" y="159184"/>
                  <a:pt x="10759" y="158719"/>
                </a:cubicBezTo>
                <a:lnTo>
                  <a:pt x="13240" y="158502"/>
                </a:lnTo>
                <a:cubicBezTo>
                  <a:pt x="23813" y="157634"/>
                  <a:pt x="33145" y="152642"/>
                  <a:pt x="39719" y="145200"/>
                </a:cubicBezTo>
                <a:cubicBezTo>
                  <a:pt x="46292" y="152642"/>
                  <a:pt x="55594" y="157603"/>
                  <a:pt x="66198" y="158502"/>
                </a:cubicBezTo>
                <a:lnTo>
                  <a:pt x="68678" y="158719"/>
                </a:lnTo>
                <a:cubicBezTo>
                  <a:pt x="74135" y="159184"/>
                  <a:pt x="78941" y="155122"/>
                  <a:pt x="79375" y="149665"/>
                </a:cubicBezTo>
                <a:cubicBezTo>
                  <a:pt x="79809" y="144208"/>
                  <a:pt x="75778" y="139402"/>
                  <a:pt x="70321" y="138968"/>
                </a:cubicBezTo>
                <a:lnTo>
                  <a:pt x="67841" y="138751"/>
                </a:lnTo>
                <a:cubicBezTo>
                  <a:pt x="57516" y="137883"/>
                  <a:pt x="49609" y="129294"/>
                  <a:pt x="49609" y="118969"/>
                </a:cubicBezTo>
                <a:lnTo>
                  <a:pt x="49609" y="89297"/>
                </a:lnTo>
                <a:lnTo>
                  <a:pt x="59531" y="89297"/>
                </a:lnTo>
                <a:cubicBezTo>
                  <a:pt x="65019" y="89297"/>
                  <a:pt x="69453" y="84863"/>
                  <a:pt x="69453" y="79375"/>
                </a:cubicBezTo>
                <a:cubicBezTo>
                  <a:pt x="69453" y="73887"/>
                  <a:pt x="65019" y="69453"/>
                  <a:pt x="59531" y="69453"/>
                </a:cubicBezTo>
                <a:lnTo>
                  <a:pt x="49609" y="69453"/>
                </a:lnTo>
                <a:lnTo>
                  <a:pt x="49609" y="39781"/>
                </a:lnTo>
                <a:cubicBezTo>
                  <a:pt x="49609" y="29456"/>
                  <a:pt x="57516" y="20867"/>
                  <a:pt x="67810" y="19999"/>
                </a:cubicBezTo>
                <a:lnTo>
                  <a:pt x="70290" y="19782"/>
                </a:lnTo>
                <a:cubicBezTo>
                  <a:pt x="75747" y="19317"/>
                  <a:pt x="79809" y="14542"/>
                  <a:pt x="79344" y="9085"/>
                </a:cubicBezTo>
                <a:cubicBezTo>
                  <a:pt x="78879" y="3628"/>
                  <a:pt x="74104" y="-434"/>
                  <a:pt x="68616" y="31"/>
                </a:cubicBezTo>
                <a:lnTo>
                  <a:pt x="66135" y="248"/>
                </a:lnTo>
                <a:cubicBezTo>
                  <a:pt x="55563" y="1116"/>
                  <a:pt x="46230" y="6108"/>
                  <a:pt x="39656" y="13550"/>
                </a:cubicBezTo>
                <a:cubicBezTo>
                  <a:pt x="33083" y="6108"/>
                  <a:pt x="23781" y="1147"/>
                  <a:pt x="13177" y="248"/>
                </a:cubicBezTo>
                <a:lnTo>
                  <a:pt x="10697" y="31"/>
                </a:lnTo>
                <a:cubicBezTo>
                  <a:pt x="5271" y="-434"/>
                  <a:pt x="496" y="3628"/>
                  <a:pt x="31" y="9085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18" name="Text 16"/>
          <p:cNvSpPr/>
          <p:nvPr/>
        </p:nvSpPr>
        <p:spPr>
          <a:xfrm>
            <a:off x="952500" y="2577703"/>
            <a:ext cx="153193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Save Text Selections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76250" y="2974578"/>
            <a:ext cx="5484813" cy="182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75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Version selected text with context</a:t>
            </a:r>
            <a:pPr>
              <a:lnSpc>
                <a:spcPct val="140000"/>
              </a:lnSpc>
            </a:pPr>
            <a:r>
              <a:rPr lang="en-US" sz="875" dirty="0">
                <a:solidFill>
                  <a:srgbClr val="D8DEE9">
                    <a:alpha val="9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including surrounding HTML, XPath, and bounding rectangle.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76250" y="3250406"/>
            <a:ext cx="857250" cy="222250"/>
          </a:xfrm>
          <a:custGeom>
            <a:avLst/>
            <a:gdLst/>
            <a:ahLst/>
            <a:cxnLst/>
            <a:rect l="l" t="t" r="r" b="b"/>
            <a:pathLst>
              <a:path w="857250" h="222250">
                <a:moveTo>
                  <a:pt x="31751" y="0"/>
                </a:moveTo>
                <a:lnTo>
                  <a:pt x="825499" y="0"/>
                </a:lnTo>
                <a:cubicBezTo>
                  <a:pt x="843035" y="0"/>
                  <a:pt x="857250" y="14215"/>
                  <a:pt x="857250" y="31751"/>
                </a:cubicBezTo>
                <a:lnTo>
                  <a:pt x="857250" y="190499"/>
                </a:lnTo>
                <a:cubicBezTo>
                  <a:pt x="857250" y="208035"/>
                  <a:pt x="843035" y="222250"/>
                  <a:pt x="825499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1" name="Text 19"/>
          <p:cNvSpPr/>
          <p:nvPr/>
        </p:nvSpPr>
        <p:spPr>
          <a:xfrm>
            <a:off x="476250" y="3250406"/>
            <a:ext cx="912813" cy="222250"/>
          </a:xfrm>
          <a:prstGeom prst="rect">
            <a:avLst/>
          </a:prstGeom>
          <a:noFill/>
          <a:ln/>
        </p:spPr>
        <p:txBody>
          <a:bodyPr wrap="square" lIns="63500" tIns="31750" rIns="63500" bIns="3175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5E81A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Ctrl+Shift+V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399935" y="3282156"/>
            <a:ext cx="7620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Selection save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333375" y="3726656"/>
            <a:ext cx="5699125" cy="1166813"/>
          </a:xfrm>
          <a:custGeom>
            <a:avLst/>
            <a:gdLst/>
            <a:ahLst/>
            <a:cxnLst/>
            <a:rect l="l" t="t" r="r" b="b"/>
            <a:pathLst>
              <a:path w="5699125" h="1166813">
                <a:moveTo>
                  <a:pt x="0" y="0"/>
                </a:moveTo>
                <a:lnTo>
                  <a:pt x="5699125" y="0"/>
                </a:lnTo>
                <a:lnTo>
                  <a:pt x="5699125" y="1166813"/>
                </a:lnTo>
                <a:lnTo>
                  <a:pt x="0" y="1166813"/>
                </a:lnTo>
                <a:lnTo>
                  <a:pt x="0" y="0"/>
                </a:lnTo>
                <a:close/>
              </a:path>
            </a:pathLst>
          </a:custGeom>
          <a:solidFill>
            <a:srgbClr val="4A6E75">
              <a:alpha val="10196"/>
            </a:srgbClr>
          </a:solidFill>
          <a:ln/>
        </p:spPr>
      </p:sp>
      <p:sp>
        <p:nvSpPr>
          <p:cNvPr id="24" name="Shape 22"/>
          <p:cNvSpPr/>
          <p:nvPr/>
        </p:nvSpPr>
        <p:spPr>
          <a:xfrm>
            <a:off x="333375" y="3726656"/>
            <a:ext cx="31750" cy="1166813"/>
          </a:xfrm>
          <a:custGeom>
            <a:avLst/>
            <a:gdLst/>
            <a:ahLst/>
            <a:cxnLst/>
            <a:rect l="l" t="t" r="r" b="b"/>
            <a:pathLst>
              <a:path w="31750" h="1166813">
                <a:moveTo>
                  <a:pt x="0" y="0"/>
                </a:moveTo>
                <a:lnTo>
                  <a:pt x="31750" y="0"/>
                </a:lnTo>
                <a:lnTo>
                  <a:pt x="31750" y="1166813"/>
                </a:lnTo>
                <a:lnTo>
                  <a:pt x="0" y="1166813"/>
                </a:lnTo>
                <a:lnTo>
                  <a:pt x="0" y="0"/>
                </a:ln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25" name="Shape 23"/>
          <p:cNvSpPr/>
          <p:nvPr/>
        </p:nvSpPr>
        <p:spPr>
          <a:xfrm>
            <a:off x="476250" y="3853656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5E81AC">
              <a:alpha val="30196"/>
            </a:srgbClr>
          </a:solidFill>
          <a:ln/>
        </p:spPr>
      </p:sp>
      <p:sp>
        <p:nvSpPr>
          <p:cNvPr id="26" name="Shape 24"/>
          <p:cNvSpPr/>
          <p:nvPr/>
        </p:nvSpPr>
        <p:spPr>
          <a:xfrm>
            <a:off x="577453" y="3964781"/>
            <a:ext cx="178594" cy="158750"/>
          </a:xfrm>
          <a:custGeom>
            <a:avLst/>
            <a:gdLst/>
            <a:ahLst/>
            <a:cxnLst/>
            <a:rect l="l" t="t" r="r" b="b"/>
            <a:pathLst>
              <a:path w="178594" h="158750">
                <a:moveTo>
                  <a:pt x="130070" y="29766"/>
                </a:moveTo>
                <a:cubicBezTo>
                  <a:pt x="124923" y="29766"/>
                  <a:pt x="119931" y="31161"/>
                  <a:pt x="115559" y="33703"/>
                </a:cubicBezTo>
                <a:cubicBezTo>
                  <a:pt x="110660" y="28742"/>
                  <a:pt x="104955" y="24588"/>
                  <a:pt x="98661" y="21456"/>
                </a:cubicBezTo>
                <a:cubicBezTo>
                  <a:pt x="107404" y="14015"/>
                  <a:pt x="118535" y="9922"/>
                  <a:pt x="130070" y="9922"/>
                </a:cubicBezTo>
                <a:cubicBezTo>
                  <a:pt x="156859" y="9922"/>
                  <a:pt x="178594" y="31626"/>
                  <a:pt x="178594" y="58446"/>
                </a:cubicBezTo>
                <a:cubicBezTo>
                  <a:pt x="178594" y="71313"/>
                  <a:pt x="173478" y="83654"/>
                  <a:pt x="164393" y="92739"/>
                </a:cubicBezTo>
                <a:lnTo>
                  <a:pt x="142348" y="114784"/>
                </a:lnTo>
                <a:cubicBezTo>
                  <a:pt x="133263" y="123868"/>
                  <a:pt x="120923" y="128984"/>
                  <a:pt x="108055" y="128984"/>
                </a:cubicBezTo>
                <a:cubicBezTo>
                  <a:pt x="81266" y="128984"/>
                  <a:pt x="59531" y="107280"/>
                  <a:pt x="59531" y="80460"/>
                </a:cubicBezTo>
                <a:cubicBezTo>
                  <a:pt x="59531" y="79995"/>
                  <a:pt x="59531" y="79530"/>
                  <a:pt x="59562" y="79065"/>
                </a:cubicBezTo>
                <a:cubicBezTo>
                  <a:pt x="59717" y="73577"/>
                  <a:pt x="64275" y="69267"/>
                  <a:pt x="69763" y="69422"/>
                </a:cubicBezTo>
                <a:cubicBezTo>
                  <a:pt x="75251" y="69577"/>
                  <a:pt x="79561" y="74135"/>
                  <a:pt x="79406" y="79623"/>
                </a:cubicBezTo>
                <a:cubicBezTo>
                  <a:pt x="79406" y="79902"/>
                  <a:pt x="79406" y="80181"/>
                  <a:pt x="79406" y="80429"/>
                </a:cubicBezTo>
                <a:cubicBezTo>
                  <a:pt x="79406" y="96273"/>
                  <a:pt x="92242" y="109110"/>
                  <a:pt x="108086" y="109110"/>
                </a:cubicBezTo>
                <a:cubicBezTo>
                  <a:pt x="115683" y="109110"/>
                  <a:pt x="122969" y="106102"/>
                  <a:pt x="128364" y="100707"/>
                </a:cubicBezTo>
                <a:lnTo>
                  <a:pt x="150409" y="78662"/>
                </a:lnTo>
                <a:cubicBezTo>
                  <a:pt x="155773" y="73298"/>
                  <a:pt x="158812" y="65980"/>
                  <a:pt x="158812" y="58384"/>
                </a:cubicBezTo>
                <a:cubicBezTo>
                  <a:pt x="158812" y="42540"/>
                  <a:pt x="145976" y="29704"/>
                  <a:pt x="130132" y="29704"/>
                </a:cubicBezTo>
                <a:close/>
                <a:moveTo>
                  <a:pt x="85328" y="53733"/>
                </a:moveTo>
                <a:cubicBezTo>
                  <a:pt x="84739" y="53485"/>
                  <a:pt x="84150" y="53144"/>
                  <a:pt x="83623" y="52772"/>
                </a:cubicBezTo>
                <a:cubicBezTo>
                  <a:pt x="79716" y="50757"/>
                  <a:pt x="75251" y="49609"/>
                  <a:pt x="70569" y="49609"/>
                </a:cubicBezTo>
                <a:cubicBezTo>
                  <a:pt x="62973" y="49609"/>
                  <a:pt x="55687" y="52617"/>
                  <a:pt x="50292" y="58012"/>
                </a:cubicBezTo>
                <a:lnTo>
                  <a:pt x="28246" y="80057"/>
                </a:lnTo>
                <a:cubicBezTo>
                  <a:pt x="22882" y="85421"/>
                  <a:pt x="19844" y="92739"/>
                  <a:pt x="19844" y="100335"/>
                </a:cubicBezTo>
                <a:cubicBezTo>
                  <a:pt x="19844" y="116179"/>
                  <a:pt x="32680" y="129015"/>
                  <a:pt x="48524" y="129015"/>
                </a:cubicBezTo>
                <a:cubicBezTo>
                  <a:pt x="53640" y="129015"/>
                  <a:pt x="58632" y="127651"/>
                  <a:pt x="63004" y="125109"/>
                </a:cubicBezTo>
                <a:cubicBezTo>
                  <a:pt x="67903" y="130070"/>
                  <a:pt x="73608" y="134224"/>
                  <a:pt x="79933" y="137356"/>
                </a:cubicBezTo>
                <a:cubicBezTo>
                  <a:pt x="71189" y="144766"/>
                  <a:pt x="60089" y="148890"/>
                  <a:pt x="48524" y="148890"/>
                </a:cubicBezTo>
                <a:cubicBezTo>
                  <a:pt x="21735" y="148890"/>
                  <a:pt x="0" y="127186"/>
                  <a:pt x="0" y="100366"/>
                </a:cubicBezTo>
                <a:cubicBezTo>
                  <a:pt x="0" y="87499"/>
                  <a:pt x="5116" y="75158"/>
                  <a:pt x="14201" y="66073"/>
                </a:cubicBezTo>
                <a:lnTo>
                  <a:pt x="36246" y="44028"/>
                </a:lnTo>
                <a:cubicBezTo>
                  <a:pt x="45331" y="34944"/>
                  <a:pt x="57671" y="29828"/>
                  <a:pt x="70538" y="29828"/>
                </a:cubicBezTo>
                <a:cubicBezTo>
                  <a:pt x="97389" y="29828"/>
                  <a:pt x="119062" y="51718"/>
                  <a:pt x="119062" y="78476"/>
                </a:cubicBezTo>
                <a:cubicBezTo>
                  <a:pt x="119062" y="78879"/>
                  <a:pt x="119062" y="79282"/>
                  <a:pt x="119062" y="79685"/>
                </a:cubicBezTo>
                <a:cubicBezTo>
                  <a:pt x="118938" y="85173"/>
                  <a:pt x="114381" y="89483"/>
                  <a:pt x="108893" y="89359"/>
                </a:cubicBezTo>
                <a:cubicBezTo>
                  <a:pt x="103405" y="89235"/>
                  <a:pt x="99095" y="84677"/>
                  <a:pt x="99219" y="79189"/>
                </a:cubicBezTo>
                <a:cubicBezTo>
                  <a:pt x="99219" y="78941"/>
                  <a:pt x="99219" y="78724"/>
                  <a:pt x="99219" y="78476"/>
                </a:cubicBezTo>
                <a:cubicBezTo>
                  <a:pt x="99219" y="68027"/>
                  <a:pt x="93638" y="58849"/>
                  <a:pt x="85328" y="53795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27" name="Text 25"/>
          <p:cNvSpPr/>
          <p:nvPr/>
        </p:nvSpPr>
        <p:spPr>
          <a:xfrm>
            <a:off x="952500" y="3933031"/>
            <a:ext cx="82550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Save Links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476250" y="4329906"/>
            <a:ext cx="5484813" cy="182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75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Version URLs and link information</a:t>
            </a:r>
            <a:pPr>
              <a:lnSpc>
                <a:spcPct val="140000"/>
              </a:lnSpc>
            </a:pPr>
            <a:r>
              <a:rPr lang="en-US" sz="875" dirty="0">
                <a:solidFill>
                  <a:srgbClr val="D8DEE9">
                    <a:alpha val="9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directly from context menus on any webpage.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99070" y="4629547"/>
            <a:ext cx="97234" cy="111125"/>
          </a:xfrm>
          <a:custGeom>
            <a:avLst/>
            <a:gdLst/>
            <a:ahLst/>
            <a:cxnLst/>
            <a:rect l="l" t="t" r="r" b="b"/>
            <a:pathLst>
              <a:path w="97234" h="111125">
                <a:moveTo>
                  <a:pt x="16777" y="543"/>
                </a:moveTo>
                <a:cubicBezTo>
                  <a:pt x="18535" y="-347"/>
                  <a:pt x="20662" y="-152"/>
                  <a:pt x="22225" y="1042"/>
                </a:cubicBezTo>
                <a:lnTo>
                  <a:pt x="91678" y="53110"/>
                </a:lnTo>
                <a:cubicBezTo>
                  <a:pt x="93480" y="54456"/>
                  <a:pt x="94196" y="56800"/>
                  <a:pt x="93501" y="58927"/>
                </a:cubicBezTo>
                <a:cubicBezTo>
                  <a:pt x="92807" y="61054"/>
                  <a:pt x="90810" y="62486"/>
                  <a:pt x="88553" y="62486"/>
                </a:cubicBezTo>
                <a:lnTo>
                  <a:pt x="55497" y="62486"/>
                </a:lnTo>
                <a:lnTo>
                  <a:pt x="74792" y="101054"/>
                </a:lnTo>
                <a:cubicBezTo>
                  <a:pt x="76507" y="104484"/>
                  <a:pt x="75118" y="108651"/>
                  <a:pt x="71689" y="110365"/>
                </a:cubicBezTo>
                <a:cubicBezTo>
                  <a:pt x="68259" y="112080"/>
                  <a:pt x="64092" y="110691"/>
                  <a:pt x="62378" y="107262"/>
                </a:cubicBezTo>
                <a:lnTo>
                  <a:pt x="43083" y="68693"/>
                </a:lnTo>
                <a:lnTo>
                  <a:pt x="23267" y="95129"/>
                </a:lnTo>
                <a:cubicBezTo>
                  <a:pt x="21921" y="96931"/>
                  <a:pt x="19577" y="97647"/>
                  <a:pt x="17450" y="96952"/>
                </a:cubicBezTo>
                <a:cubicBezTo>
                  <a:pt x="15323" y="96258"/>
                  <a:pt x="13891" y="94261"/>
                  <a:pt x="13891" y="92025"/>
                </a:cubicBezTo>
                <a:lnTo>
                  <a:pt x="13891" y="5209"/>
                </a:lnTo>
                <a:cubicBezTo>
                  <a:pt x="13891" y="3234"/>
                  <a:pt x="14998" y="1432"/>
                  <a:pt x="16777" y="543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30" name="Text 28"/>
          <p:cNvSpPr/>
          <p:nvPr/>
        </p:nvSpPr>
        <p:spPr>
          <a:xfrm>
            <a:off x="678656" y="4605734"/>
            <a:ext cx="976312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Right-click on links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163469" y="1019969"/>
            <a:ext cx="5707063" cy="2016125"/>
          </a:xfrm>
          <a:custGeom>
            <a:avLst/>
            <a:gdLst/>
            <a:ahLst/>
            <a:cxnLst/>
            <a:rect l="l" t="t" r="r" b="b"/>
            <a:pathLst>
              <a:path w="5707063" h="2016125">
                <a:moveTo>
                  <a:pt x="0" y="0"/>
                </a:moveTo>
                <a:lnTo>
                  <a:pt x="5707063" y="0"/>
                </a:lnTo>
                <a:lnTo>
                  <a:pt x="5707063" y="2016125"/>
                </a:lnTo>
                <a:lnTo>
                  <a:pt x="0" y="2016125"/>
                </a:lnTo>
                <a:lnTo>
                  <a:pt x="0" y="0"/>
                </a:lnTo>
                <a:close/>
              </a:path>
            </a:pathLst>
          </a:custGeom>
          <a:solidFill>
            <a:srgbClr val="5E81AC">
              <a:alpha val="20000"/>
            </a:srgbClr>
          </a:solidFill>
          <a:ln w="12700">
            <a:solidFill>
              <a:srgbClr val="5E81AC">
                <a:alpha val="40000"/>
              </a:srgbClr>
            </a:solidFill>
            <a:prstDash val="solid"/>
          </a:ln>
        </p:spPr>
      </p:sp>
      <p:sp>
        <p:nvSpPr>
          <p:cNvPr id="32" name="Shape 30"/>
          <p:cNvSpPr/>
          <p:nvPr/>
        </p:nvSpPr>
        <p:spPr>
          <a:xfrm>
            <a:off x="6314281" y="118268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23558" y="3783"/>
                </a:moveTo>
                <a:lnTo>
                  <a:pt x="96211" y="31130"/>
                </a:lnTo>
                <a:lnTo>
                  <a:pt x="127620" y="62539"/>
                </a:lnTo>
                <a:lnTo>
                  <a:pt x="154967" y="35192"/>
                </a:lnTo>
                <a:cubicBezTo>
                  <a:pt x="157386" y="32742"/>
                  <a:pt x="158750" y="29456"/>
                  <a:pt x="158750" y="26045"/>
                </a:cubicBezTo>
                <a:cubicBezTo>
                  <a:pt x="158750" y="22634"/>
                  <a:pt x="157386" y="19348"/>
                  <a:pt x="154967" y="16898"/>
                </a:cubicBezTo>
                <a:lnTo>
                  <a:pt x="141852" y="3783"/>
                </a:lnTo>
                <a:cubicBezTo>
                  <a:pt x="139402" y="1364"/>
                  <a:pt x="136116" y="0"/>
                  <a:pt x="132705" y="0"/>
                </a:cubicBezTo>
                <a:cubicBezTo>
                  <a:pt x="129294" y="0"/>
                  <a:pt x="126008" y="1364"/>
                  <a:pt x="123558" y="3783"/>
                </a:cubicBezTo>
                <a:close/>
                <a:moveTo>
                  <a:pt x="85700" y="41641"/>
                </a:moveTo>
                <a:lnTo>
                  <a:pt x="3783" y="123558"/>
                </a:lnTo>
                <a:cubicBezTo>
                  <a:pt x="1364" y="126008"/>
                  <a:pt x="0" y="129294"/>
                  <a:pt x="0" y="132705"/>
                </a:cubicBezTo>
                <a:cubicBezTo>
                  <a:pt x="0" y="136116"/>
                  <a:pt x="1364" y="139402"/>
                  <a:pt x="3783" y="141852"/>
                </a:cubicBezTo>
                <a:lnTo>
                  <a:pt x="16898" y="154967"/>
                </a:lnTo>
                <a:cubicBezTo>
                  <a:pt x="19348" y="157386"/>
                  <a:pt x="22634" y="158750"/>
                  <a:pt x="26045" y="158750"/>
                </a:cubicBezTo>
                <a:cubicBezTo>
                  <a:pt x="29456" y="158750"/>
                  <a:pt x="32742" y="157386"/>
                  <a:pt x="35192" y="154967"/>
                </a:cubicBezTo>
                <a:lnTo>
                  <a:pt x="117109" y="73050"/>
                </a:lnTo>
                <a:lnTo>
                  <a:pt x="85700" y="41641"/>
                </a:ln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33" name="Text 31"/>
          <p:cNvSpPr/>
          <p:nvPr/>
        </p:nvSpPr>
        <p:spPr>
          <a:xfrm>
            <a:off x="6492875" y="1150938"/>
            <a:ext cx="53260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Advanced Features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294438" y="1468438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63500" y="0"/>
                </a:moveTo>
                <a:lnTo>
                  <a:pt x="190500" y="0"/>
                </a:lnTo>
                <a:cubicBezTo>
                  <a:pt x="225547" y="0"/>
                  <a:pt x="254000" y="28453"/>
                  <a:pt x="254000" y="63500"/>
                </a:cubicBezTo>
                <a:lnTo>
                  <a:pt x="254000" y="190500"/>
                </a:lnTo>
                <a:cubicBezTo>
                  <a:pt x="254000" y="225547"/>
                  <a:pt x="225547" y="254000"/>
                  <a:pt x="190500" y="254000"/>
                </a:cubicBezTo>
                <a:lnTo>
                  <a:pt x="63500" y="254000"/>
                </a:lnTo>
                <a:cubicBezTo>
                  <a:pt x="28453" y="254000"/>
                  <a:pt x="0" y="225547"/>
                  <a:pt x="0" y="1905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5E81AC">
              <a:alpha val="30196"/>
            </a:srgbClr>
          </a:solidFill>
          <a:ln/>
        </p:spPr>
      </p:sp>
      <p:sp>
        <p:nvSpPr>
          <p:cNvPr id="35" name="Shape 33"/>
          <p:cNvSpPr/>
          <p:nvPr/>
        </p:nvSpPr>
        <p:spPr>
          <a:xfrm>
            <a:off x="6374805" y="1539875"/>
            <a:ext cx="97234" cy="111125"/>
          </a:xfrm>
          <a:custGeom>
            <a:avLst/>
            <a:gdLst/>
            <a:ahLst/>
            <a:cxnLst/>
            <a:rect l="l" t="t" r="r" b="b"/>
            <a:pathLst>
              <a:path w="97234" h="111125">
                <a:moveTo>
                  <a:pt x="16777" y="543"/>
                </a:moveTo>
                <a:cubicBezTo>
                  <a:pt x="18535" y="-347"/>
                  <a:pt x="20662" y="-152"/>
                  <a:pt x="22225" y="1042"/>
                </a:cubicBezTo>
                <a:lnTo>
                  <a:pt x="91678" y="53110"/>
                </a:lnTo>
                <a:cubicBezTo>
                  <a:pt x="93480" y="54456"/>
                  <a:pt x="94196" y="56800"/>
                  <a:pt x="93501" y="58927"/>
                </a:cubicBezTo>
                <a:cubicBezTo>
                  <a:pt x="92807" y="61054"/>
                  <a:pt x="90810" y="62486"/>
                  <a:pt x="88553" y="62486"/>
                </a:cubicBezTo>
                <a:lnTo>
                  <a:pt x="55497" y="62486"/>
                </a:lnTo>
                <a:lnTo>
                  <a:pt x="74792" y="101054"/>
                </a:lnTo>
                <a:cubicBezTo>
                  <a:pt x="76507" y="104484"/>
                  <a:pt x="75118" y="108651"/>
                  <a:pt x="71689" y="110365"/>
                </a:cubicBezTo>
                <a:cubicBezTo>
                  <a:pt x="68259" y="112080"/>
                  <a:pt x="64092" y="110691"/>
                  <a:pt x="62378" y="107262"/>
                </a:cubicBezTo>
                <a:lnTo>
                  <a:pt x="43083" y="68693"/>
                </a:lnTo>
                <a:lnTo>
                  <a:pt x="23267" y="95129"/>
                </a:lnTo>
                <a:cubicBezTo>
                  <a:pt x="21921" y="96931"/>
                  <a:pt x="19577" y="97647"/>
                  <a:pt x="17450" y="96952"/>
                </a:cubicBezTo>
                <a:cubicBezTo>
                  <a:pt x="15323" y="96258"/>
                  <a:pt x="13891" y="94261"/>
                  <a:pt x="13891" y="92025"/>
                </a:cubicBezTo>
                <a:lnTo>
                  <a:pt x="13891" y="5209"/>
                </a:lnTo>
                <a:cubicBezTo>
                  <a:pt x="13891" y="3234"/>
                  <a:pt x="14998" y="1432"/>
                  <a:pt x="16777" y="543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36" name="Text 34"/>
          <p:cNvSpPr/>
          <p:nvPr/>
        </p:nvSpPr>
        <p:spPr>
          <a:xfrm>
            <a:off x="6643688" y="1468438"/>
            <a:ext cx="25717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Context Menus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643688" y="1627188"/>
            <a:ext cx="2571750" cy="1508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5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Right-click integration for saving from any webpage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294438" y="1843484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63500" y="0"/>
                </a:moveTo>
                <a:lnTo>
                  <a:pt x="190500" y="0"/>
                </a:lnTo>
                <a:cubicBezTo>
                  <a:pt x="225547" y="0"/>
                  <a:pt x="254000" y="28453"/>
                  <a:pt x="254000" y="63500"/>
                </a:cubicBezTo>
                <a:lnTo>
                  <a:pt x="254000" y="190500"/>
                </a:lnTo>
                <a:cubicBezTo>
                  <a:pt x="254000" y="225547"/>
                  <a:pt x="225547" y="254000"/>
                  <a:pt x="190500" y="254000"/>
                </a:cubicBezTo>
                <a:lnTo>
                  <a:pt x="63500" y="254000"/>
                </a:lnTo>
                <a:cubicBezTo>
                  <a:pt x="28453" y="254000"/>
                  <a:pt x="0" y="225547"/>
                  <a:pt x="0" y="1905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5E81AC">
              <a:alpha val="30196"/>
            </a:srgbClr>
          </a:solidFill>
          <a:ln/>
        </p:spPr>
      </p:sp>
      <p:sp>
        <p:nvSpPr>
          <p:cNvPr id="39" name="Shape 37"/>
          <p:cNvSpPr/>
          <p:nvPr/>
        </p:nvSpPr>
        <p:spPr>
          <a:xfrm>
            <a:off x="6360914" y="1914922"/>
            <a:ext cx="125016" cy="111125"/>
          </a:xfrm>
          <a:custGeom>
            <a:avLst/>
            <a:gdLst/>
            <a:ahLst/>
            <a:cxnLst/>
            <a:rect l="l" t="t" r="r" b="b"/>
            <a:pathLst>
              <a:path w="125016" h="111125">
                <a:moveTo>
                  <a:pt x="62508" y="6945"/>
                </a:moveTo>
                <a:cubicBezTo>
                  <a:pt x="44971" y="6945"/>
                  <a:pt x="30928" y="14932"/>
                  <a:pt x="20706" y="24439"/>
                </a:cubicBezTo>
                <a:cubicBezTo>
                  <a:pt x="10548" y="33880"/>
                  <a:pt x="3755" y="45145"/>
                  <a:pt x="521" y="52893"/>
                </a:cubicBezTo>
                <a:cubicBezTo>
                  <a:pt x="-195" y="54608"/>
                  <a:pt x="-195" y="56517"/>
                  <a:pt x="521" y="58232"/>
                </a:cubicBezTo>
                <a:cubicBezTo>
                  <a:pt x="3755" y="65980"/>
                  <a:pt x="10548" y="77267"/>
                  <a:pt x="20706" y="86686"/>
                </a:cubicBezTo>
                <a:cubicBezTo>
                  <a:pt x="30928" y="96171"/>
                  <a:pt x="44971" y="104180"/>
                  <a:pt x="62508" y="104180"/>
                </a:cubicBezTo>
                <a:cubicBezTo>
                  <a:pt x="80045" y="104180"/>
                  <a:pt x="94087" y="96193"/>
                  <a:pt x="104310" y="86686"/>
                </a:cubicBezTo>
                <a:cubicBezTo>
                  <a:pt x="114467" y="77245"/>
                  <a:pt x="121261" y="65980"/>
                  <a:pt x="124495" y="58232"/>
                </a:cubicBezTo>
                <a:cubicBezTo>
                  <a:pt x="125211" y="56517"/>
                  <a:pt x="125211" y="54608"/>
                  <a:pt x="124495" y="52893"/>
                </a:cubicBezTo>
                <a:cubicBezTo>
                  <a:pt x="121261" y="45145"/>
                  <a:pt x="114467" y="33858"/>
                  <a:pt x="104310" y="24439"/>
                </a:cubicBezTo>
                <a:cubicBezTo>
                  <a:pt x="94087" y="14954"/>
                  <a:pt x="80045" y="6945"/>
                  <a:pt x="62508" y="6945"/>
                </a:cubicBezTo>
                <a:close/>
                <a:moveTo>
                  <a:pt x="31254" y="55563"/>
                </a:moveTo>
                <a:cubicBezTo>
                  <a:pt x="31254" y="38313"/>
                  <a:pt x="45258" y="24309"/>
                  <a:pt x="62508" y="24309"/>
                </a:cubicBezTo>
                <a:cubicBezTo>
                  <a:pt x="79757" y="24309"/>
                  <a:pt x="93762" y="38313"/>
                  <a:pt x="93762" y="55563"/>
                </a:cubicBezTo>
                <a:cubicBezTo>
                  <a:pt x="93762" y="72812"/>
                  <a:pt x="79757" y="86816"/>
                  <a:pt x="62508" y="86816"/>
                </a:cubicBezTo>
                <a:cubicBezTo>
                  <a:pt x="45258" y="86816"/>
                  <a:pt x="31254" y="72812"/>
                  <a:pt x="31254" y="55563"/>
                </a:cubicBezTo>
                <a:close/>
                <a:moveTo>
                  <a:pt x="62508" y="41672"/>
                </a:moveTo>
                <a:cubicBezTo>
                  <a:pt x="62508" y="49333"/>
                  <a:pt x="56279" y="55563"/>
                  <a:pt x="48617" y="55563"/>
                </a:cubicBezTo>
                <a:cubicBezTo>
                  <a:pt x="46121" y="55563"/>
                  <a:pt x="43777" y="54911"/>
                  <a:pt x="41737" y="53739"/>
                </a:cubicBezTo>
                <a:cubicBezTo>
                  <a:pt x="41520" y="56105"/>
                  <a:pt x="41715" y="58536"/>
                  <a:pt x="42366" y="60945"/>
                </a:cubicBezTo>
                <a:cubicBezTo>
                  <a:pt x="45340" y="72058"/>
                  <a:pt x="56778" y="78656"/>
                  <a:pt x="67890" y="75682"/>
                </a:cubicBezTo>
                <a:cubicBezTo>
                  <a:pt x="79003" y="72709"/>
                  <a:pt x="85601" y="61271"/>
                  <a:pt x="82628" y="50158"/>
                </a:cubicBezTo>
                <a:cubicBezTo>
                  <a:pt x="79980" y="40239"/>
                  <a:pt x="70582" y="33924"/>
                  <a:pt x="60685" y="34792"/>
                </a:cubicBezTo>
                <a:cubicBezTo>
                  <a:pt x="61835" y="36810"/>
                  <a:pt x="62508" y="39154"/>
                  <a:pt x="62508" y="41672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40" name="Text 38"/>
          <p:cNvSpPr/>
          <p:nvPr/>
        </p:nvSpPr>
        <p:spPr>
          <a:xfrm>
            <a:off x="6643688" y="1843484"/>
            <a:ext cx="2135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Visual Indicators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643688" y="2002234"/>
            <a:ext cx="2135188" cy="1508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5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Subtle VCS active indicators on web pages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294438" y="2218531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63500" y="0"/>
                </a:moveTo>
                <a:lnTo>
                  <a:pt x="190500" y="0"/>
                </a:lnTo>
                <a:cubicBezTo>
                  <a:pt x="225547" y="0"/>
                  <a:pt x="254000" y="28453"/>
                  <a:pt x="254000" y="63500"/>
                </a:cubicBezTo>
                <a:lnTo>
                  <a:pt x="254000" y="190500"/>
                </a:lnTo>
                <a:cubicBezTo>
                  <a:pt x="254000" y="225547"/>
                  <a:pt x="225547" y="254000"/>
                  <a:pt x="190500" y="254000"/>
                </a:cubicBezTo>
                <a:lnTo>
                  <a:pt x="63500" y="254000"/>
                </a:lnTo>
                <a:cubicBezTo>
                  <a:pt x="28453" y="254000"/>
                  <a:pt x="0" y="225547"/>
                  <a:pt x="0" y="1905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5E81AC">
              <a:alpha val="30196"/>
            </a:srgbClr>
          </a:solidFill>
          <a:ln/>
        </p:spPr>
      </p:sp>
      <p:sp>
        <p:nvSpPr>
          <p:cNvPr id="43" name="Shape 41"/>
          <p:cNvSpPr/>
          <p:nvPr/>
        </p:nvSpPr>
        <p:spPr>
          <a:xfrm>
            <a:off x="6367859" y="2289969"/>
            <a:ext cx="111125" cy="111125"/>
          </a:xfrm>
          <a:custGeom>
            <a:avLst/>
            <a:gdLst/>
            <a:ahLst/>
            <a:cxnLst/>
            <a:rect l="l" t="t" r="r" b="b"/>
            <a:pathLst>
              <a:path w="111125" h="111125">
                <a:moveTo>
                  <a:pt x="104201" y="41672"/>
                </a:moveTo>
                <a:lnTo>
                  <a:pt x="105916" y="41672"/>
                </a:lnTo>
                <a:cubicBezTo>
                  <a:pt x="108803" y="41672"/>
                  <a:pt x="111125" y="39350"/>
                  <a:pt x="111125" y="36463"/>
                </a:cubicBezTo>
                <a:lnTo>
                  <a:pt x="111125" y="5209"/>
                </a:lnTo>
                <a:cubicBezTo>
                  <a:pt x="111125" y="3104"/>
                  <a:pt x="109866" y="1194"/>
                  <a:pt x="107913" y="391"/>
                </a:cubicBezTo>
                <a:cubicBezTo>
                  <a:pt x="105959" y="-412"/>
                  <a:pt x="103724" y="43"/>
                  <a:pt x="102226" y="1519"/>
                </a:cubicBezTo>
                <a:lnTo>
                  <a:pt x="91005" y="12762"/>
                </a:lnTo>
                <a:cubicBezTo>
                  <a:pt x="81390" y="4797"/>
                  <a:pt x="69019" y="0"/>
                  <a:pt x="55563" y="0"/>
                </a:cubicBezTo>
                <a:cubicBezTo>
                  <a:pt x="27564" y="0"/>
                  <a:pt x="4406" y="20706"/>
                  <a:pt x="564" y="47641"/>
                </a:cubicBezTo>
                <a:cubicBezTo>
                  <a:pt x="22" y="51439"/>
                  <a:pt x="2648" y="54955"/>
                  <a:pt x="6446" y="55497"/>
                </a:cubicBezTo>
                <a:cubicBezTo>
                  <a:pt x="10244" y="56040"/>
                  <a:pt x="13760" y="53392"/>
                  <a:pt x="14303" y="49616"/>
                </a:cubicBezTo>
                <a:cubicBezTo>
                  <a:pt x="17190" y="29409"/>
                  <a:pt x="34575" y="13891"/>
                  <a:pt x="55563" y="13891"/>
                </a:cubicBezTo>
                <a:cubicBezTo>
                  <a:pt x="65199" y="13891"/>
                  <a:pt x="74054" y="17146"/>
                  <a:pt x="81108" y="22637"/>
                </a:cubicBezTo>
                <a:lnTo>
                  <a:pt x="70972" y="32773"/>
                </a:lnTo>
                <a:cubicBezTo>
                  <a:pt x="69475" y="34271"/>
                  <a:pt x="69041" y="36506"/>
                  <a:pt x="69844" y="38460"/>
                </a:cubicBezTo>
                <a:cubicBezTo>
                  <a:pt x="70647" y="40413"/>
                  <a:pt x="72557" y="41672"/>
                  <a:pt x="74662" y="41672"/>
                </a:cubicBezTo>
                <a:lnTo>
                  <a:pt x="104201" y="41672"/>
                </a:lnTo>
                <a:close/>
                <a:moveTo>
                  <a:pt x="110582" y="63484"/>
                </a:moveTo>
                <a:cubicBezTo>
                  <a:pt x="111125" y="59686"/>
                  <a:pt x="108477" y="56170"/>
                  <a:pt x="104701" y="55628"/>
                </a:cubicBezTo>
                <a:cubicBezTo>
                  <a:pt x="100924" y="55085"/>
                  <a:pt x="97386" y="57733"/>
                  <a:pt x="96844" y="61509"/>
                </a:cubicBezTo>
                <a:cubicBezTo>
                  <a:pt x="93957" y="81694"/>
                  <a:pt x="76572" y="97213"/>
                  <a:pt x="55584" y="97213"/>
                </a:cubicBezTo>
                <a:cubicBezTo>
                  <a:pt x="45948" y="97213"/>
                  <a:pt x="37092" y="93957"/>
                  <a:pt x="30038" y="88466"/>
                </a:cubicBezTo>
                <a:lnTo>
                  <a:pt x="40153" y="78352"/>
                </a:lnTo>
                <a:cubicBezTo>
                  <a:pt x="41650" y="76854"/>
                  <a:pt x="42084" y="74619"/>
                  <a:pt x="41281" y="72665"/>
                </a:cubicBezTo>
                <a:cubicBezTo>
                  <a:pt x="40478" y="70712"/>
                  <a:pt x="38568" y="69453"/>
                  <a:pt x="36463" y="69453"/>
                </a:cubicBezTo>
                <a:lnTo>
                  <a:pt x="5209" y="69453"/>
                </a:lnTo>
                <a:cubicBezTo>
                  <a:pt x="2322" y="69453"/>
                  <a:pt x="0" y="71775"/>
                  <a:pt x="0" y="74662"/>
                </a:cubicBezTo>
                <a:lnTo>
                  <a:pt x="0" y="105916"/>
                </a:lnTo>
                <a:cubicBezTo>
                  <a:pt x="0" y="108021"/>
                  <a:pt x="1259" y="109931"/>
                  <a:pt x="3212" y="110734"/>
                </a:cubicBezTo>
                <a:cubicBezTo>
                  <a:pt x="5166" y="111537"/>
                  <a:pt x="7401" y="111082"/>
                  <a:pt x="8899" y="109606"/>
                </a:cubicBezTo>
                <a:lnTo>
                  <a:pt x="20141" y="98363"/>
                </a:lnTo>
                <a:cubicBezTo>
                  <a:pt x="29735" y="106328"/>
                  <a:pt x="42106" y="111125"/>
                  <a:pt x="55563" y="111125"/>
                </a:cubicBezTo>
                <a:cubicBezTo>
                  <a:pt x="83561" y="111125"/>
                  <a:pt x="106719" y="90419"/>
                  <a:pt x="110561" y="63484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44" name="Text 42"/>
          <p:cNvSpPr/>
          <p:nvPr/>
        </p:nvSpPr>
        <p:spPr>
          <a:xfrm>
            <a:off x="6643688" y="2218531"/>
            <a:ext cx="2087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Real-time Sync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643688" y="2377281"/>
            <a:ext cx="2087563" cy="1508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5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Automatic sync with Hybrid VCS backend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294438" y="2593578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63500" y="0"/>
                </a:moveTo>
                <a:lnTo>
                  <a:pt x="190500" y="0"/>
                </a:lnTo>
                <a:cubicBezTo>
                  <a:pt x="225547" y="0"/>
                  <a:pt x="254000" y="28453"/>
                  <a:pt x="254000" y="63500"/>
                </a:cubicBezTo>
                <a:lnTo>
                  <a:pt x="254000" y="190500"/>
                </a:lnTo>
                <a:cubicBezTo>
                  <a:pt x="254000" y="225547"/>
                  <a:pt x="225547" y="254000"/>
                  <a:pt x="190500" y="254000"/>
                </a:cubicBezTo>
                <a:lnTo>
                  <a:pt x="63500" y="254000"/>
                </a:lnTo>
                <a:cubicBezTo>
                  <a:pt x="28453" y="254000"/>
                  <a:pt x="0" y="225547"/>
                  <a:pt x="0" y="1905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5E81AC">
              <a:alpha val="30196"/>
            </a:srgbClr>
          </a:solidFill>
          <a:ln/>
        </p:spPr>
      </p:sp>
      <p:sp>
        <p:nvSpPr>
          <p:cNvPr id="47" name="Shape 45"/>
          <p:cNvSpPr/>
          <p:nvPr/>
        </p:nvSpPr>
        <p:spPr>
          <a:xfrm>
            <a:off x="6367859" y="2665016"/>
            <a:ext cx="111125" cy="111125"/>
          </a:xfrm>
          <a:custGeom>
            <a:avLst/>
            <a:gdLst/>
            <a:ahLst/>
            <a:cxnLst/>
            <a:rect l="l" t="t" r="r" b="b"/>
            <a:pathLst>
              <a:path w="111125" h="111125">
                <a:moveTo>
                  <a:pt x="111125" y="55563"/>
                </a:moveTo>
                <a:cubicBezTo>
                  <a:pt x="111125" y="55758"/>
                  <a:pt x="111125" y="55953"/>
                  <a:pt x="111125" y="56149"/>
                </a:cubicBezTo>
                <a:cubicBezTo>
                  <a:pt x="111038" y="64071"/>
                  <a:pt x="103832" y="69453"/>
                  <a:pt x="95910" y="69453"/>
                </a:cubicBezTo>
                <a:lnTo>
                  <a:pt x="74662" y="69453"/>
                </a:lnTo>
                <a:cubicBezTo>
                  <a:pt x="68911" y="69453"/>
                  <a:pt x="64244" y="74120"/>
                  <a:pt x="64244" y="79871"/>
                </a:cubicBezTo>
                <a:cubicBezTo>
                  <a:pt x="64244" y="80609"/>
                  <a:pt x="64331" y="81325"/>
                  <a:pt x="64461" y="82020"/>
                </a:cubicBezTo>
                <a:cubicBezTo>
                  <a:pt x="64917" y="84234"/>
                  <a:pt x="65872" y="86361"/>
                  <a:pt x="66805" y="88509"/>
                </a:cubicBezTo>
                <a:cubicBezTo>
                  <a:pt x="68129" y="91504"/>
                  <a:pt x="69431" y="94478"/>
                  <a:pt x="69431" y="97625"/>
                </a:cubicBezTo>
                <a:cubicBezTo>
                  <a:pt x="69431" y="104527"/>
                  <a:pt x="64743" y="110799"/>
                  <a:pt x="57841" y="111082"/>
                </a:cubicBezTo>
                <a:cubicBezTo>
                  <a:pt x="57082" y="111103"/>
                  <a:pt x="56322" y="111125"/>
                  <a:pt x="55541" y="111125"/>
                </a:cubicBezTo>
                <a:cubicBezTo>
                  <a:pt x="24851" y="111125"/>
                  <a:pt x="-22" y="86252"/>
                  <a:pt x="-22" y="55562"/>
                </a:cubicBezTo>
                <a:cubicBezTo>
                  <a:pt x="-22" y="24873"/>
                  <a:pt x="24873" y="0"/>
                  <a:pt x="55563" y="0"/>
                </a:cubicBezTo>
                <a:cubicBezTo>
                  <a:pt x="86252" y="0"/>
                  <a:pt x="111125" y="24873"/>
                  <a:pt x="111125" y="55563"/>
                </a:cubicBezTo>
                <a:close/>
                <a:moveTo>
                  <a:pt x="27781" y="62508"/>
                </a:moveTo>
                <a:cubicBezTo>
                  <a:pt x="27781" y="58675"/>
                  <a:pt x="24669" y="55563"/>
                  <a:pt x="20836" y="55563"/>
                </a:cubicBezTo>
                <a:cubicBezTo>
                  <a:pt x="17003" y="55563"/>
                  <a:pt x="13891" y="58675"/>
                  <a:pt x="13891" y="62508"/>
                </a:cubicBezTo>
                <a:cubicBezTo>
                  <a:pt x="13891" y="66341"/>
                  <a:pt x="17003" y="69453"/>
                  <a:pt x="20836" y="69453"/>
                </a:cubicBezTo>
                <a:cubicBezTo>
                  <a:pt x="24669" y="69453"/>
                  <a:pt x="27781" y="66341"/>
                  <a:pt x="27781" y="62508"/>
                </a:cubicBezTo>
                <a:close/>
                <a:moveTo>
                  <a:pt x="27781" y="41672"/>
                </a:moveTo>
                <a:cubicBezTo>
                  <a:pt x="31614" y="41672"/>
                  <a:pt x="34727" y="38560"/>
                  <a:pt x="34727" y="34727"/>
                </a:cubicBezTo>
                <a:cubicBezTo>
                  <a:pt x="34727" y="30893"/>
                  <a:pt x="31614" y="27781"/>
                  <a:pt x="27781" y="27781"/>
                </a:cubicBezTo>
                <a:cubicBezTo>
                  <a:pt x="23948" y="27781"/>
                  <a:pt x="20836" y="30893"/>
                  <a:pt x="20836" y="34727"/>
                </a:cubicBezTo>
                <a:cubicBezTo>
                  <a:pt x="20836" y="38560"/>
                  <a:pt x="23948" y="41672"/>
                  <a:pt x="27781" y="41672"/>
                </a:cubicBezTo>
                <a:close/>
                <a:moveTo>
                  <a:pt x="62508" y="20836"/>
                </a:moveTo>
                <a:cubicBezTo>
                  <a:pt x="62508" y="17003"/>
                  <a:pt x="59396" y="13891"/>
                  <a:pt x="55563" y="13891"/>
                </a:cubicBezTo>
                <a:cubicBezTo>
                  <a:pt x="51729" y="13891"/>
                  <a:pt x="48617" y="17003"/>
                  <a:pt x="48617" y="20836"/>
                </a:cubicBezTo>
                <a:cubicBezTo>
                  <a:pt x="48617" y="24669"/>
                  <a:pt x="51729" y="27781"/>
                  <a:pt x="55563" y="27781"/>
                </a:cubicBezTo>
                <a:cubicBezTo>
                  <a:pt x="59396" y="27781"/>
                  <a:pt x="62508" y="24669"/>
                  <a:pt x="62508" y="20836"/>
                </a:cubicBezTo>
                <a:close/>
                <a:moveTo>
                  <a:pt x="83344" y="41672"/>
                </a:moveTo>
                <a:cubicBezTo>
                  <a:pt x="87177" y="41672"/>
                  <a:pt x="90289" y="38560"/>
                  <a:pt x="90289" y="34727"/>
                </a:cubicBezTo>
                <a:cubicBezTo>
                  <a:pt x="90289" y="30893"/>
                  <a:pt x="87177" y="27781"/>
                  <a:pt x="83344" y="27781"/>
                </a:cubicBezTo>
                <a:cubicBezTo>
                  <a:pt x="79511" y="27781"/>
                  <a:pt x="76398" y="30893"/>
                  <a:pt x="76398" y="34727"/>
                </a:cubicBezTo>
                <a:cubicBezTo>
                  <a:pt x="76398" y="38560"/>
                  <a:pt x="79511" y="41672"/>
                  <a:pt x="83344" y="41672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48" name="Text 46"/>
          <p:cNvSpPr/>
          <p:nvPr/>
        </p:nvSpPr>
        <p:spPr>
          <a:xfrm>
            <a:off x="6643688" y="2593578"/>
            <a:ext cx="2563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Modern UI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6643688" y="2752328"/>
            <a:ext cx="2563813" cy="1508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5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Beautiful gradient interface with smooth animations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163469" y="3171031"/>
            <a:ext cx="5707063" cy="1404938"/>
          </a:xfrm>
          <a:custGeom>
            <a:avLst/>
            <a:gdLst/>
            <a:ahLst/>
            <a:cxnLst/>
            <a:rect l="l" t="t" r="r" b="b"/>
            <a:pathLst>
              <a:path w="5707063" h="1404938">
                <a:moveTo>
                  <a:pt x="0" y="0"/>
                </a:moveTo>
                <a:lnTo>
                  <a:pt x="5707063" y="0"/>
                </a:lnTo>
                <a:lnTo>
                  <a:pt x="5707063" y="1404938"/>
                </a:lnTo>
                <a:lnTo>
                  <a:pt x="0" y="1404938"/>
                </a:lnTo>
                <a:lnTo>
                  <a:pt x="0" y="0"/>
                </a:lnTo>
                <a:close/>
              </a:path>
            </a:pathLst>
          </a:custGeom>
          <a:solidFill>
            <a:srgbClr val="4A6E75">
              <a:alpha val="10196"/>
            </a:srgbClr>
          </a:solidFill>
          <a:ln w="12700">
            <a:solidFill>
              <a:srgbClr val="4A6E75">
                <a:alpha val="30196"/>
              </a:srgbClr>
            </a:solidFill>
            <a:prstDash val="solid"/>
          </a:ln>
        </p:spPr>
      </p:sp>
      <p:sp>
        <p:nvSpPr>
          <p:cNvPr id="51" name="Shape 49"/>
          <p:cNvSpPr/>
          <p:nvPr/>
        </p:nvSpPr>
        <p:spPr>
          <a:xfrm>
            <a:off x="6314281" y="3341688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54443" y="2651"/>
                </a:moveTo>
                <a:cubicBezTo>
                  <a:pt x="55280" y="-1479"/>
                  <a:pt x="58936" y="-4465"/>
                  <a:pt x="63178" y="-4465"/>
                </a:cubicBezTo>
                <a:lnTo>
                  <a:pt x="79865" y="-4465"/>
                </a:lnTo>
                <a:cubicBezTo>
                  <a:pt x="84106" y="-4465"/>
                  <a:pt x="87762" y="-1479"/>
                  <a:pt x="88599" y="2651"/>
                </a:cubicBezTo>
                <a:lnTo>
                  <a:pt x="92646" y="22185"/>
                </a:lnTo>
                <a:cubicBezTo>
                  <a:pt x="96580" y="23859"/>
                  <a:pt x="100264" y="26008"/>
                  <a:pt x="103612" y="28547"/>
                </a:cubicBezTo>
                <a:lnTo>
                  <a:pt x="122532" y="22268"/>
                </a:lnTo>
                <a:cubicBezTo>
                  <a:pt x="126550" y="20929"/>
                  <a:pt x="130959" y="22603"/>
                  <a:pt x="133080" y="26287"/>
                </a:cubicBezTo>
                <a:lnTo>
                  <a:pt x="141424" y="40742"/>
                </a:lnTo>
                <a:cubicBezTo>
                  <a:pt x="143545" y="44425"/>
                  <a:pt x="142791" y="49057"/>
                  <a:pt x="139610" y="51876"/>
                </a:cubicBezTo>
                <a:lnTo>
                  <a:pt x="124737" y="65103"/>
                </a:lnTo>
                <a:cubicBezTo>
                  <a:pt x="124988" y="67168"/>
                  <a:pt x="125099" y="69289"/>
                  <a:pt x="125099" y="71438"/>
                </a:cubicBezTo>
                <a:cubicBezTo>
                  <a:pt x="125099" y="73586"/>
                  <a:pt x="124960" y="75707"/>
                  <a:pt x="124737" y="77772"/>
                </a:cubicBezTo>
                <a:lnTo>
                  <a:pt x="139638" y="91027"/>
                </a:lnTo>
                <a:cubicBezTo>
                  <a:pt x="142819" y="93845"/>
                  <a:pt x="143545" y="98506"/>
                  <a:pt x="141452" y="102161"/>
                </a:cubicBezTo>
                <a:lnTo>
                  <a:pt x="133108" y="116616"/>
                </a:lnTo>
                <a:cubicBezTo>
                  <a:pt x="130987" y="120272"/>
                  <a:pt x="126578" y="121974"/>
                  <a:pt x="122560" y="120634"/>
                </a:cubicBezTo>
                <a:lnTo>
                  <a:pt x="103640" y="114356"/>
                </a:lnTo>
                <a:cubicBezTo>
                  <a:pt x="100264" y="116895"/>
                  <a:pt x="96580" y="119016"/>
                  <a:pt x="92673" y="120718"/>
                </a:cubicBezTo>
                <a:lnTo>
                  <a:pt x="88655" y="140224"/>
                </a:lnTo>
                <a:cubicBezTo>
                  <a:pt x="87790" y="144382"/>
                  <a:pt x="84134" y="147340"/>
                  <a:pt x="79921" y="147340"/>
                </a:cubicBezTo>
                <a:lnTo>
                  <a:pt x="63233" y="147340"/>
                </a:lnTo>
                <a:cubicBezTo>
                  <a:pt x="58992" y="147340"/>
                  <a:pt x="55336" y="144354"/>
                  <a:pt x="54499" y="140224"/>
                </a:cubicBezTo>
                <a:lnTo>
                  <a:pt x="50481" y="120718"/>
                </a:lnTo>
                <a:cubicBezTo>
                  <a:pt x="46546" y="119044"/>
                  <a:pt x="42890" y="116895"/>
                  <a:pt x="39514" y="114356"/>
                </a:cubicBezTo>
                <a:lnTo>
                  <a:pt x="20510" y="120634"/>
                </a:lnTo>
                <a:cubicBezTo>
                  <a:pt x="16492" y="121974"/>
                  <a:pt x="12083" y="120300"/>
                  <a:pt x="9962" y="116616"/>
                </a:cubicBezTo>
                <a:lnTo>
                  <a:pt x="1619" y="102161"/>
                </a:lnTo>
                <a:cubicBezTo>
                  <a:pt x="-502" y="98478"/>
                  <a:pt x="251" y="93845"/>
                  <a:pt x="3432" y="91027"/>
                </a:cubicBezTo>
                <a:lnTo>
                  <a:pt x="18334" y="77772"/>
                </a:lnTo>
                <a:cubicBezTo>
                  <a:pt x="18083" y="75707"/>
                  <a:pt x="17971" y="73586"/>
                  <a:pt x="17971" y="71438"/>
                </a:cubicBezTo>
                <a:cubicBezTo>
                  <a:pt x="17971" y="69289"/>
                  <a:pt x="18111" y="67168"/>
                  <a:pt x="18334" y="65103"/>
                </a:cubicBezTo>
                <a:lnTo>
                  <a:pt x="3432" y="51848"/>
                </a:lnTo>
                <a:cubicBezTo>
                  <a:pt x="251" y="49030"/>
                  <a:pt x="-474" y="44369"/>
                  <a:pt x="1619" y="40714"/>
                </a:cubicBezTo>
                <a:lnTo>
                  <a:pt x="9962" y="26259"/>
                </a:lnTo>
                <a:cubicBezTo>
                  <a:pt x="12083" y="22575"/>
                  <a:pt x="16492" y="20901"/>
                  <a:pt x="20510" y="22241"/>
                </a:cubicBezTo>
                <a:lnTo>
                  <a:pt x="39430" y="28519"/>
                </a:lnTo>
                <a:cubicBezTo>
                  <a:pt x="42807" y="25980"/>
                  <a:pt x="46490" y="23859"/>
                  <a:pt x="50397" y="22157"/>
                </a:cubicBezTo>
                <a:lnTo>
                  <a:pt x="54443" y="2651"/>
                </a:lnTo>
                <a:close/>
                <a:moveTo>
                  <a:pt x="71521" y="93762"/>
                </a:moveTo>
                <a:cubicBezTo>
                  <a:pt x="79497" y="93732"/>
                  <a:pt x="86851" y="89449"/>
                  <a:pt x="90813" y="82527"/>
                </a:cubicBezTo>
                <a:cubicBezTo>
                  <a:pt x="94775" y="75605"/>
                  <a:pt x="94743" y="67095"/>
                  <a:pt x="90729" y="60203"/>
                </a:cubicBezTo>
                <a:cubicBezTo>
                  <a:pt x="86715" y="53311"/>
                  <a:pt x="79329" y="49083"/>
                  <a:pt x="71354" y="49113"/>
                </a:cubicBezTo>
                <a:cubicBezTo>
                  <a:pt x="63378" y="49143"/>
                  <a:pt x="56024" y="53426"/>
                  <a:pt x="52062" y="60348"/>
                </a:cubicBezTo>
                <a:cubicBezTo>
                  <a:pt x="48100" y="67270"/>
                  <a:pt x="48132" y="75780"/>
                  <a:pt x="52146" y="82672"/>
                </a:cubicBezTo>
                <a:cubicBezTo>
                  <a:pt x="56160" y="89564"/>
                  <a:pt x="63546" y="93792"/>
                  <a:pt x="71521" y="93762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52" name="Text 50"/>
          <p:cNvSpPr/>
          <p:nvPr/>
        </p:nvSpPr>
        <p:spPr>
          <a:xfrm>
            <a:off x="6477000" y="3302000"/>
            <a:ext cx="533400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Configuration Options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6317258" y="3643313"/>
            <a:ext cx="97234" cy="111125"/>
          </a:xfrm>
          <a:custGeom>
            <a:avLst/>
            <a:gdLst/>
            <a:ahLst/>
            <a:cxnLst/>
            <a:rect l="l" t="t" r="r" b="b"/>
            <a:pathLst>
              <a:path w="97234" h="111125">
                <a:moveTo>
                  <a:pt x="13891" y="6945"/>
                </a:moveTo>
                <a:cubicBezTo>
                  <a:pt x="6229" y="6945"/>
                  <a:pt x="0" y="13174"/>
                  <a:pt x="0" y="20836"/>
                </a:cubicBezTo>
                <a:lnTo>
                  <a:pt x="0" y="34727"/>
                </a:lnTo>
                <a:cubicBezTo>
                  <a:pt x="0" y="42388"/>
                  <a:pt x="6229" y="48617"/>
                  <a:pt x="13891" y="48617"/>
                </a:cubicBezTo>
                <a:lnTo>
                  <a:pt x="83344" y="48617"/>
                </a:lnTo>
                <a:cubicBezTo>
                  <a:pt x="91005" y="48617"/>
                  <a:pt x="97234" y="42388"/>
                  <a:pt x="97234" y="34727"/>
                </a:cubicBezTo>
                <a:lnTo>
                  <a:pt x="97234" y="20836"/>
                </a:lnTo>
                <a:cubicBezTo>
                  <a:pt x="97234" y="13174"/>
                  <a:pt x="91005" y="6945"/>
                  <a:pt x="83344" y="6945"/>
                </a:cubicBezTo>
                <a:lnTo>
                  <a:pt x="13891" y="6945"/>
                </a:lnTo>
                <a:close/>
                <a:moveTo>
                  <a:pt x="60771" y="22572"/>
                </a:moveTo>
                <a:cubicBezTo>
                  <a:pt x="63646" y="22572"/>
                  <a:pt x="65980" y="24906"/>
                  <a:pt x="65980" y="27781"/>
                </a:cubicBezTo>
                <a:cubicBezTo>
                  <a:pt x="65980" y="30656"/>
                  <a:pt x="63646" y="32990"/>
                  <a:pt x="60771" y="32990"/>
                </a:cubicBezTo>
                <a:cubicBezTo>
                  <a:pt x="57897" y="32990"/>
                  <a:pt x="55563" y="30656"/>
                  <a:pt x="55563" y="27781"/>
                </a:cubicBezTo>
                <a:cubicBezTo>
                  <a:pt x="55563" y="24906"/>
                  <a:pt x="57897" y="22572"/>
                  <a:pt x="60771" y="22572"/>
                </a:cubicBezTo>
                <a:close/>
                <a:moveTo>
                  <a:pt x="72926" y="27781"/>
                </a:moveTo>
                <a:cubicBezTo>
                  <a:pt x="72926" y="24906"/>
                  <a:pt x="75260" y="22572"/>
                  <a:pt x="78135" y="22572"/>
                </a:cubicBezTo>
                <a:cubicBezTo>
                  <a:pt x="81010" y="22572"/>
                  <a:pt x="83344" y="24906"/>
                  <a:pt x="83344" y="27781"/>
                </a:cubicBezTo>
                <a:cubicBezTo>
                  <a:pt x="83344" y="30656"/>
                  <a:pt x="81010" y="32990"/>
                  <a:pt x="78135" y="32990"/>
                </a:cubicBezTo>
                <a:cubicBezTo>
                  <a:pt x="75260" y="32990"/>
                  <a:pt x="72926" y="30656"/>
                  <a:pt x="72926" y="27781"/>
                </a:cubicBezTo>
                <a:close/>
                <a:moveTo>
                  <a:pt x="13891" y="62508"/>
                </a:moveTo>
                <a:cubicBezTo>
                  <a:pt x="6229" y="62508"/>
                  <a:pt x="0" y="68737"/>
                  <a:pt x="0" y="76398"/>
                </a:cubicBezTo>
                <a:lnTo>
                  <a:pt x="0" y="90289"/>
                </a:lnTo>
                <a:cubicBezTo>
                  <a:pt x="0" y="97951"/>
                  <a:pt x="6229" y="104180"/>
                  <a:pt x="13891" y="104180"/>
                </a:cubicBezTo>
                <a:lnTo>
                  <a:pt x="83344" y="104180"/>
                </a:lnTo>
                <a:cubicBezTo>
                  <a:pt x="91005" y="104180"/>
                  <a:pt x="97234" y="97951"/>
                  <a:pt x="97234" y="90289"/>
                </a:cubicBezTo>
                <a:lnTo>
                  <a:pt x="97234" y="76398"/>
                </a:lnTo>
                <a:cubicBezTo>
                  <a:pt x="97234" y="68737"/>
                  <a:pt x="91005" y="62508"/>
                  <a:pt x="83344" y="62508"/>
                </a:cubicBezTo>
                <a:lnTo>
                  <a:pt x="13891" y="62508"/>
                </a:lnTo>
                <a:close/>
                <a:moveTo>
                  <a:pt x="60771" y="78135"/>
                </a:moveTo>
                <a:cubicBezTo>
                  <a:pt x="63646" y="78135"/>
                  <a:pt x="65980" y="80469"/>
                  <a:pt x="65980" y="83344"/>
                </a:cubicBezTo>
                <a:cubicBezTo>
                  <a:pt x="65980" y="86219"/>
                  <a:pt x="63646" y="88553"/>
                  <a:pt x="60771" y="88553"/>
                </a:cubicBezTo>
                <a:cubicBezTo>
                  <a:pt x="57897" y="88553"/>
                  <a:pt x="55563" y="86219"/>
                  <a:pt x="55563" y="83344"/>
                </a:cubicBezTo>
                <a:cubicBezTo>
                  <a:pt x="55563" y="80469"/>
                  <a:pt x="57897" y="78135"/>
                  <a:pt x="60771" y="78135"/>
                </a:cubicBezTo>
                <a:close/>
                <a:moveTo>
                  <a:pt x="72926" y="83344"/>
                </a:moveTo>
                <a:cubicBezTo>
                  <a:pt x="72926" y="80469"/>
                  <a:pt x="75260" y="78135"/>
                  <a:pt x="78135" y="78135"/>
                </a:cubicBezTo>
                <a:cubicBezTo>
                  <a:pt x="81010" y="78135"/>
                  <a:pt x="83344" y="80469"/>
                  <a:pt x="83344" y="83344"/>
                </a:cubicBezTo>
                <a:cubicBezTo>
                  <a:pt x="83344" y="86219"/>
                  <a:pt x="81010" y="88553"/>
                  <a:pt x="78135" y="88553"/>
                </a:cubicBezTo>
                <a:cubicBezTo>
                  <a:pt x="75260" y="88553"/>
                  <a:pt x="72926" y="86219"/>
                  <a:pt x="72926" y="83344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54" name="Text 52"/>
          <p:cNvSpPr/>
          <p:nvPr/>
        </p:nvSpPr>
        <p:spPr>
          <a:xfrm>
            <a:off x="6496844" y="3619500"/>
            <a:ext cx="2016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VCS Endpoint: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Server URL configuration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6317258" y="3865563"/>
            <a:ext cx="97234" cy="111125"/>
          </a:xfrm>
          <a:custGeom>
            <a:avLst/>
            <a:gdLst/>
            <a:ahLst/>
            <a:cxnLst/>
            <a:rect l="l" t="t" r="r" b="b"/>
            <a:pathLst>
              <a:path w="97234" h="111125">
                <a:moveTo>
                  <a:pt x="13891" y="6945"/>
                </a:moveTo>
                <a:cubicBezTo>
                  <a:pt x="6229" y="6945"/>
                  <a:pt x="0" y="13174"/>
                  <a:pt x="0" y="20836"/>
                </a:cubicBezTo>
                <a:lnTo>
                  <a:pt x="0" y="90289"/>
                </a:lnTo>
                <a:cubicBezTo>
                  <a:pt x="0" y="97951"/>
                  <a:pt x="6229" y="104180"/>
                  <a:pt x="13891" y="104180"/>
                </a:cubicBezTo>
                <a:lnTo>
                  <a:pt x="83344" y="104180"/>
                </a:lnTo>
                <a:cubicBezTo>
                  <a:pt x="91005" y="104180"/>
                  <a:pt x="97234" y="97951"/>
                  <a:pt x="97234" y="90289"/>
                </a:cubicBezTo>
                <a:lnTo>
                  <a:pt x="97234" y="37613"/>
                </a:lnTo>
                <a:cubicBezTo>
                  <a:pt x="97234" y="33924"/>
                  <a:pt x="95780" y="30386"/>
                  <a:pt x="93176" y="27781"/>
                </a:cubicBezTo>
                <a:lnTo>
                  <a:pt x="76398" y="11004"/>
                </a:lnTo>
                <a:cubicBezTo>
                  <a:pt x="73794" y="8399"/>
                  <a:pt x="70256" y="6945"/>
                  <a:pt x="66566" y="6945"/>
                </a:cubicBezTo>
                <a:lnTo>
                  <a:pt x="13891" y="6945"/>
                </a:lnTo>
                <a:close/>
                <a:moveTo>
                  <a:pt x="20836" y="27781"/>
                </a:moveTo>
                <a:cubicBezTo>
                  <a:pt x="20836" y="23940"/>
                  <a:pt x="23940" y="20836"/>
                  <a:pt x="27781" y="20836"/>
                </a:cubicBezTo>
                <a:lnTo>
                  <a:pt x="62508" y="20836"/>
                </a:lnTo>
                <a:cubicBezTo>
                  <a:pt x="66349" y="20836"/>
                  <a:pt x="69453" y="23940"/>
                  <a:pt x="69453" y="27781"/>
                </a:cubicBezTo>
                <a:lnTo>
                  <a:pt x="69453" y="41672"/>
                </a:lnTo>
                <a:cubicBezTo>
                  <a:pt x="69453" y="45514"/>
                  <a:pt x="66349" y="48617"/>
                  <a:pt x="62508" y="48617"/>
                </a:cubicBezTo>
                <a:lnTo>
                  <a:pt x="27781" y="48617"/>
                </a:lnTo>
                <a:cubicBezTo>
                  <a:pt x="23940" y="48617"/>
                  <a:pt x="20836" y="45514"/>
                  <a:pt x="20836" y="41672"/>
                </a:cubicBezTo>
                <a:lnTo>
                  <a:pt x="20836" y="27781"/>
                </a:lnTo>
                <a:close/>
                <a:moveTo>
                  <a:pt x="48617" y="62508"/>
                </a:moveTo>
                <a:cubicBezTo>
                  <a:pt x="56284" y="62508"/>
                  <a:pt x="62508" y="68732"/>
                  <a:pt x="62508" y="76398"/>
                </a:cubicBezTo>
                <a:cubicBezTo>
                  <a:pt x="62508" y="84065"/>
                  <a:pt x="56284" y="90289"/>
                  <a:pt x="48617" y="90289"/>
                </a:cubicBezTo>
                <a:cubicBezTo>
                  <a:pt x="40951" y="90289"/>
                  <a:pt x="34727" y="84065"/>
                  <a:pt x="34727" y="76398"/>
                </a:cubicBezTo>
                <a:cubicBezTo>
                  <a:pt x="34727" y="68732"/>
                  <a:pt x="40951" y="62508"/>
                  <a:pt x="48617" y="62508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56" name="Text 54"/>
          <p:cNvSpPr/>
          <p:nvPr/>
        </p:nvSpPr>
        <p:spPr>
          <a:xfrm>
            <a:off x="6496844" y="3841750"/>
            <a:ext cx="15240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Auto-save: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Automatic triggers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6317258" y="4087812"/>
            <a:ext cx="97234" cy="111125"/>
          </a:xfrm>
          <a:custGeom>
            <a:avLst/>
            <a:gdLst/>
            <a:ahLst/>
            <a:cxnLst/>
            <a:rect l="l" t="t" r="r" b="b"/>
            <a:pathLst>
              <a:path w="97234" h="111125">
                <a:moveTo>
                  <a:pt x="34727" y="13891"/>
                </a:moveTo>
                <a:cubicBezTo>
                  <a:pt x="34727" y="10049"/>
                  <a:pt x="31623" y="6945"/>
                  <a:pt x="27781" y="6945"/>
                </a:cubicBezTo>
                <a:cubicBezTo>
                  <a:pt x="23940" y="6945"/>
                  <a:pt x="20836" y="10049"/>
                  <a:pt x="20836" y="13891"/>
                </a:cubicBezTo>
                <a:lnTo>
                  <a:pt x="20836" y="27781"/>
                </a:lnTo>
                <a:lnTo>
                  <a:pt x="6945" y="27781"/>
                </a:lnTo>
                <a:cubicBezTo>
                  <a:pt x="3104" y="27781"/>
                  <a:pt x="0" y="30885"/>
                  <a:pt x="0" y="34727"/>
                </a:cubicBezTo>
                <a:cubicBezTo>
                  <a:pt x="0" y="38568"/>
                  <a:pt x="3104" y="41672"/>
                  <a:pt x="6945" y="41672"/>
                </a:cubicBezTo>
                <a:lnTo>
                  <a:pt x="27781" y="41672"/>
                </a:lnTo>
                <a:cubicBezTo>
                  <a:pt x="31623" y="41672"/>
                  <a:pt x="34727" y="38568"/>
                  <a:pt x="34727" y="34727"/>
                </a:cubicBezTo>
                <a:lnTo>
                  <a:pt x="34727" y="13891"/>
                </a:lnTo>
                <a:close/>
                <a:moveTo>
                  <a:pt x="6945" y="69453"/>
                </a:moveTo>
                <a:cubicBezTo>
                  <a:pt x="3104" y="69453"/>
                  <a:pt x="0" y="72557"/>
                  <a:pt x="0" y="76398"/>
                </a:cubicBezTo>
                <a:cubicBezTo>
                  <a:pt x="0" y="80240"/>
                  <a:pt x="3104" y="83344"/>
                  <a:pt x="6945" y="83344"/>
                </a:cubicBezTo>
                <a:lnTo>
                  <a:pt x="20836" y="83344"/>
                </a:lnTo>
                <a:lnTo>
                  <a:pt x="20836" y="97234"/>
                </a:lnTo>
                <a:cubicBezTo>
                  <a:pt x="20836" y="101076"/>
                  <a:pt x="23940" y="104180"/>
                  <a:pt x="27781" y="104180"/>
                </a:cubicBezTo>
                <a:cubicBezTo>
                  <a:pt x="31623" y="104180"/>
                  <a:pt x="34727" y="101076"/>
                  <a:pt x="34727" y="97234"/>
                </a:cubicBezTo>
                <a:lnTo>
                  <a:pt x="34727" y="76398"/>
                </a:lnTo>
                <a:cubicBezTo>
                  <a:pt x="34727" y="72557"/>
                  <a:pt x="31623" y="69453"/>
                  <a:pt x="27781" y="69453"/>
                </a:cubicBezTo>
                <a:lnTo>
                  <a:pt x="6945" y="69453"/>
                </a:lnTo>
                <a:close/>
                <a:moveTo>
                  <a:pt x="76398" y="13891"/>
                </a:moveTo>
                <a:cubicBezTo>
                  <a:pt x="76398" y="10049"/>
                  <a:pt x="73295" y="6945"/>
                  <a:pt x="69453" y="6945"/>
                </a:cubicBezTo>
                <a:cubicBezTo>
                  <a:pt x="65611" y="6945"/>
                  <a:pt x="62508" y="10049"/>
                  <a:pt x="62508" y="13891"/>
                </a:cubicBezTo>
                <a:lnTo>
                  <a:pt x="62508" y="34727"/>
                </a:lnTo>
                <a:cubicBezTo>
                  <a:pt x="62508" y="38568"/>
                  <a:pt x="65611" y="41672"/>
                  <a:pt x="69453" y="41672"/>
                </a:cubicBezTo>
                <a:lnTo>
                  <a:pt x="90289" y="41672"/>
                </a:lnTo>
                <a:cubicBezTo>
                  <a:pt x="94131" y="41672"/>
                  <a:pt x="97234" y="38568"/>
                  <a:pt x="97234" y="34727"/>
                </a:cubicBezTo>
                <a:cubicBezTo>
                  <a:pt x="97234" y="30885"/>
                  <a:pt x="94131" y="27781"/>
                  <a:pt x="90289" y="27781"/>
                </a:cubicBezTo>
                <a:lnTo>
                  <a:pt x="76398" y="27781"/>
                </a:lnTo>
                <a:lnTo>
                  <a:pt x="76398" y="13891"/>
                </a:lnTo>
                <a:close/>
                <a:moveTo>
                  <a:pt x="69453" y="69453"/>
                </a:moveTo>
                <a:cubicBezTo>
                  <a:pt x="65611" y="69453"/>
                  <a:pt x="62508" y="72557"/>
                  <a:pt x="62508" y="76398"/>
                </a:cubicBezTo>
                <a:lnTo>
                  <a:pt x="62508" y="97234"/>
                </a:lnTo>
                <a:cubicBezTo>
                  <a:pt x="62508" y="101076"/>
                  <a:pt x="65611" y="104180"/>
                  <a:pt x="69453" y="104180"/>
                </a:cubicBezTo>
                <a:cubicBezTo>
                  <a:pt x="73295" y="104180"/>
                  <a:pt x="76398" y="101076"/>
                  <a:pt x="76398" y="97234"/>
                </a:cubicBezTo>
                <a:lnTo>
                  <a:pt x="76398" y="83344"/>
                </a:lnTo>
                <a:lnTo>
                  <a:pt x="90289" y="83344"/>
                </a:lnTo>
                <a:cubicBezTo>
                  <a:pt x="94131" y="83344"/>
                  <a:pt x="97234" y="80240"/>
                  <a:pt x="97234" y="76398"/>
                </a:cubicBezTo>
                <a:cubicBezTo>
                  <a:pt x="97234" y="72557"/>
                  <a:pt x="94131" y="69453"/>
                  <a:pt x="90289" y="69453"/>
                </a:cubicBezTo>
                <a:lnTo>
                  <a:pt x="69453" y="69453"/>
                </a:ln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58" name="Text 56"/>
          <p:cNvSpPr/>
          <p:nvPr/>
        </p:nvSpPr>
        <p:spPr>
          <a:xfrm>
            <a:off x="6496844" y="4064000"/>
            <a:ext cx="1960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Compression Level: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Zstandard settings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6310313" y="4310063"/>
            <a:ext cx="111125" cy="111125"/>
          </a:xfrm>
          <a:custGeom>
            <a:avLst/>
            <a:gdLst/>
            <a:ahLst/>
            <a:cxnLst/>
            <a:rect l="l" t="t" r="r" b="b"/>
            <a:pathLst>
              <a:path w="111125" h="111125">
                <a:moveTo>
                  <a:pt x="14303" y="49594"/>
                </a:moveTo>
                <a:cubicBezTo>
                  <a:pt x="17190" y="29409"/>
                  <a:pt x="34575" y="13891"/>
                  <a:pt x="55563" y="13891"/>
                </a:cubicBezTo>
                <a:cubicBezTo>
                  <a:pt x="67066" y="13891"/>
                  <a:pt x="77484" y="18557"/>
                  <a:pt x="85037" y="26088"/>
                </a:cubicBezTo>
                <a:cubicBezTo>
                  <a:pt x="85080" y="26132"/>
                  <a:pt x="85123" y="26175"/>
                  <a:pt x="85167" y="26219"/>
                </a:cubicBezTo>
                <a:lnTo>
                  <a:pt x="86816" y="27781"/>
                </a:lnTo>
                <a:lnTo>
                  <a:pt x="76420" y="27781"/>
                </a:lnTo>
                <a:cubicBezTo>
                  <a:pt x="72579" y="27781"/>
                  <a:pt x="69475" y="30885"/>
                  <a:pt x="69475" y="34727"/>
                </a:cubicBezTo>
                <a:cubicBezTo>
                  <a:pt x="69475" y="38568"/>
                  <a:pt x="72579" y="41672"/>
                  <a:pt x="76420" y="41672"/>
                </a:cubicBezTo>
                <a:lnTo>
                  <a:pt x="104201" y="41672"/>
                </a:lnTo>
                <a:cubicBezTo>
                  <a:pt x="108043" y="41672"/>
                  <a:pt x="111147" y="38568"/>
                  <a:pt x="111147" y="34727"/>
                </a:cubicBezTo>
                <a:lnTo>
                  <a:pt x="111147" y="6945"/>
                </a:lnTo>
                <a:cubicBezTo>
                  <a:pt x="111147" y="3104"/>
                  <a:pt x="108043" y="0"/>
                  <a:pt x="104201" y="0"/>
                </a:cubicBezTo>
                <a:cubicBezTo>
                  <a:pt x="100360" y="0"/>
                  <a:pt x="97256" y="3104"/>
                  <a:pt x="97256" y="6945"/>
                </a:cubicBezTo>
                <a:lnTo>
                  <a:pt x="97256" y="18535"/>
                </a:lnTo>
                <a:lnTo>
                  <a:pt x="94804" y="16213"/>
                </a:lnTo>
                <a:cubicBezTo>
                  <a:pt x="84755" y="6207"/>
                  <a:pt x="70864" y="0"/>
                  <a:pt x="55563" y="0"/>
                </a:cubicBezTo>
                <a:cubicBezTo>
                  <a:pt x="27564" y="0"/>
                  <a:pt x="4406" y="20706"/>
                  <a:pt x="564" y="47641"/>
                </a:cubicBezTo>
                <a:cubicBezTo>
                  <a:pt x="22" y="51439"/>
                  <a:pt x="2648" y="54955"/>
                  <a:pt x="6446" y="55497"/>
                </a:cubicBezTo>
                <a:cubicBezTo>
                  <a:pt x="10244" y="56040"/>
                  <a:pt x="13760" y="53392"/>
                  <a:pt x="14303" y="49616"/>
                </a:cubicBezTo>
                <a:close/>
                <a:moveTo>
                  <a:pt x="110561" y="63484"/>
                </a:moveTo>
                <a:cubicBezTo>
                  <a:pt x="111103" y="59686"/>
                  <a:pt x="108455" y="56170"/>
                  <a:pt x="104679" y="55628"/>
                </a:cubicBezTo>
                <a:cubicBezTo>
                  <a:pt x="100902" y="55085"/>
                  <a:pt x="97365" y="57733"/>
                  <a:pt x="96822" y="61509"/>
                </a:cubicBezTo>
                <a:cubicBezTo>
                  <a:pt x="93935" y="81694"/>
                  <a:pt x="76550" y="97213"/>
                  <a:pt x="55563" y="97213"/>
                </a:cubicBezTo>
                <a:cubicBezTo>
                  <a:pt x="44059" y="97213"/>
                  <a:pt x="33641" y="92546"/>
                  <a:pt x="26088" y="85015"/>
                </a:cubicBezTo>
                <a:cubicBezTo>
                  <a:pt x="26045" y="84972"/>
                  <a:pt x="26002" y="84928"/>
                  <a:pt x="25958" y="84885"/>
                </a:cubicBezTo>
                <a:lnTo>
                  <a:pt x="24309" y="83322"/>
                </a:lnTo>
                <a:lnTo>
                  <a:pt x="34705" y="83322"/>
                </a:lnTo>
                <a:cubicBezTo>
                  <a:pt x="38546" y="83322"/>
                  <a:pt x="41650" y="80218"/>
                  <a:pt x="41650" y="76377"/>
                </a:cubicBezTo>
                <a:cubicBezTo>
                  <a:pt x="41650" y="72535"/>
                  <a:pt x="38546" y="69431"/>
                  <a:pt x="34705" y="69431"/>
                </a:cubicBezTo>
                <a:lnTo>
                  <a:pt x="6945" y="69453"/>
                </a:lnTo>
                <a:cubicBezTo>
                  <a:pt x="5100" y="69453"/>
                  <a:pt x="3321" y="70191"/>
                  <a:pt x="2018" y="71515"/>
                </a:cubicBezTo>
                <a:cubicBezTo>
                  <a:pt x="716" y="72839"/>
                  <a:pt x="-22" y="74597"/>
                  <a:pt x="0" y="76464"/>
                </a:cubicBezTo>
                <a:lnTo>
                  <a:pt x="217" y="104028"/>
                </a:lnTo>
                <a:cubicBezTo>
                  <a:pt x="239" y="107869"/>
                  <a:pt x="3386" y="110951"/>
                  <a:pt x="7227" y="110908"/>
                </a:cubicBezTo>
                <a:cubicBezTo>
                  <a:pt x="11069" y="110865"/>
                  <a:pt x="14151" y="107739"/>
                  <a:pt x="14108" y="103898"/>
                </a:cubicBezTo>
                <a:lnTo>
                  <a:pt x="14021" y="92720"/>
                </a:lnTo>
                <a:lnTo>
                  <a:pt x="16343" y="94912"/>
                </a:lnTo>
                <a:cubicBezTo>
                  <a:pt x="26392" y="104918"/>
                  <a:pt x="40261" y="111125"/>
                  <a:pt x="55563" y="111125"/>
                </a:cubicBezTo>
                <a:cubicBezTo>
                  <a:pt x="83561" y="111125"/>
                  <a:pt x="106719" y="90419"/>
                  <a:pt x="110561" y="63484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60" name="Text 58"/>
          <p:cNvSpPr/>
          <p:nvPr/>
        </p:nvSpPr>
        <p:spPr>
          <a:xfrm>
            <a:off x="6496844" y="4286250"/>
            <a:ext cx="1635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Max File Size: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Content size limits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321469" y="4990703"/>
            <a:ext cx="11549063" cy="2865438"/>
          </a:xfrm>
          <a:custGeom>
            <a:avLst/>
            <a:gdLst/>
            <a:ahLst/>
            <a:cxnLst/>
            <a:rect l="l" t="t" r="r" b="b"/>
            <a:pathLst>
              <a:path w="11549063" h="2865438">
                <a:moveTo>
                  <a:pt x="0" y="0"/>
                </a:moveTo>
                <a:lnTo>
                  <a:pt x="11549063" y="0"/>
                </a:lnTo>
                <a:lnTo>
                  <a:pt x="11549063" y="2865438"/>
                </a:lnTo>
                <a:lnTo>
                  <a:pt x="0" y="2865438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 w="12700">
            <a:solidFill>
              <a:srgbClr val="5E81AC">
                <a:alpha val="40000"/>
              </a:srgbClr>
            </a:solidFill>
            <a:prstDash val="solid"/>
          </a:ln>
        </p:spPr>
      </p:sp>
      <p:sp>
        <p:nvSpPr>
          <p:cNvPr id="62" name="Shape 60"/>
          <p:cNvSpPr/>
          <p:nvPr/>
        </p:nvSpPr>
        <p:spPr>
          <a:xfrm>
            <a:off x="472281" y="515342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5835" y="46695"/>
                </a:moveTo>
                <a:lnTo>
                  <a:pt x="126070" y="76460"/>
                </a:lnTo>
                <a:cubicBezTo>
                  <a:pt x="123217" y="79313"/>
                  <a:pt x="118969" y="80150"/>
                  <a:pt x="115249" y="78600"/>
                </a:cubicBezTo>
                <a:cubicBezTo>
                  <a:pt x="111528" y="77050"/>
                  <a:pt x="109141" y="73453"/>
                  <a:pt x="109141" y="69453"/>
                </a:cubicBezTo>
                <a:lnTo>
                  <a:pt x="109141" y="49609"/>
                </a:lnTo>
                <a:lnTo>
                  <a:pt x="9922" y="49609"/>
                </a:lnTo>
                <a:cubicBezTo>
                  <a:pt x="4434" y="49609"/>
                  <a:pt x="0" y="45176"/>
                  <a:pt x="0" y="39688"/>
                </a:cubicBezTo>
                <a:cubicBezTo>
                  <a:pt x="0" y="34199"/>
                  <a:pt x="4434" y="29766"/>
                  <a:pt x="9922" y="29766"/>
                </a:cubicBezTo>
                <a:lnTo>
                  <a:pt x="109141" y="29766"/>
                </a:lnTo>
                <a:lnTo>
                  <a:pt x="109141" y="9922"/>
                </a:lnTo>
                <a:cubicBezTo>
                  <a:pt x="109141" y="5922"/>
                  <a:pt x="111559" y="2294"/>
                  <a:pt x="115280" y="744"/>
                </a:cubicBezTo>
                <a:cubicBezTo>
                  <a:pt x="119000" y="-806"/>
                  <a:pt x="123248" y="62"/>
                  <a:pt x="126101" y="2884"/>
                </a:cubicBezTo>
                <a:lnTo>
                  <a:pt x="155866" y="32649"/>
                </a:lnTo>
                <a:cubicBezTo>
                  <a:pt x="159742" y="36525"/>
                  <a:pt x="159742" y="42819"/>
                  <a:pt x="155866" y="46695"/>
                </a:cubicBezTo>
                <a:close/>
                <a:moveTo>
                  <a:pt x="32649" y="155835"/>
                </a:moveTo>
                <a:lnTo>
                  <a:pt x="2884" y="126070"/>
                </a:lnTo>
                <a:cubicBezTo>
                  <a:pt x="-992" y="122194"/>
                  <a:pt x="-992" y="115900"/>
                  <a:pt x="2884" y="112024"/>
                </a:cubicBezTo>
                <a:lnTo>
                  <a:pt x="32649" y="82259"/>
                </a:lnTo>
                <a:cubicBezTo>
                  <a:pt x="35502" y="79406"/>
                  <a:pt x="39750" y="78569"/>
                  <a:pt x="43470" y="80119"/>
                </a:cubicBezTo>
                <a:cubicBezTo>
                  <a:pt x="47191" y="81669"/>
                  <a:pt x="49609" y="85297"/>
                  <a:pt x="49609" y="89297"/>
                </a:cubicBezTo>
                <a:lnTo>
                  <a:pt x="49609" y="109141"/>
                </a:lnTo>
                <a:lnTo>
                  <a:pt x="148828" y="109141"/>
                </a:lnTo>
                <a:cubicBezTo>
                  <a:pt x="154316" y="109141"/>
                  <a:pt x="158750" y="113574"/>
                  <a:pt x="158750" y="119062"/>
                </a:cubicBezTo>
                <a:cubicBezTo>
                  <a:pt x="158750" y="124551"/>
                  <a:pt x="154316" y="128984"/>
                  <a:pt x="148828" y="128984"/>
                </a:cubicBezTo>
                <a:lnTo>
                  <a:pt x="49609" y="128984"/>
                </a:lnTo>
                <a:lnTo>
                  <a:pt x="49609" y="148828"/>
                </a:lnTo>
                <a:cubicBezTo>
                  <a:pt x="49609" y="152828"/>
                  <a:pt x="47191" y="156456"/>
                  <a:pt x="43470" y="158006"/>
                </a:cubicBezTo>
                <a:cubicBezTo>
                  <a:pt x="39750" y="159556"/>
                  <a:pt x="35502" y="158688"/>
                  <a:pt x="32649" y="155866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63" name="Text 61"/>
          <p:cNvSpPr/>
          <p:nvPr/>
        </p:nvSpPr>
        <p:spPr>
          <a:xfrm>
            <a:off x="650875" y="5121672"/>
            <a:ext cx="111680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API Integration with Hybrid VCS Backend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456406" y="5443141"/>
            <a:ext cx="2174875" cy="738188"/>
          </a:xfrm>
          <a:custGeom>
            <a:avLst/>
            <a:gdLst/>
            <a:ahLst/>
            <a:cxnLst/>
            <a:rect l="l" t="t" r="r" b="b"/>
            <a:pathLst>
              <a:path w="2174875" h="738188">
                <a:moveTo>
                  <a:pt x="63499" y="0"/>
                </a:moveTo>
                <a:lnTo>
                  <a:pt x="2111376" y="0"/>
                </a:lnTo>
                <a:cubicBezTo>
                  <a:pt x="2146446" y="0"/>
                  <a:pt x="2174875" y="28429"/>
                  <a:pt x="2174875" y="63499"/>
                </a:cubicBezTo>
                <a:lnTo>
                  <a:pt x="2174875" y="674689"/>
                </a:lnTo>
                <a:cubicBezTo>
                  <a:pt x="2174875" y="709758"/>
                  <a:pt x="2146446" y="738188"/>
                  <a:pt x="2111376" y="738188"/>
                </a:cubicBezTo>
                <a:lnTo>
                  <a:pt x="63499" y="738188"/>
                </a:lnTo>
                <a:cubicBezTo>
                  <a:pt x="28429" y="738188"/>
                  <a:pt x="0" y="709758"/>
                  <a:pt x="0" y="674689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4A6E75">
              <a:alpha val="20000"/>
            </a:srgbClr>
          </a:solidFill>
          <a:ln w="12700">
            <a:solidFill>
              <a:srgbClr val="4A6E75">
                <a:alpha val="40000"/>
              </a:srgbClr>
            </a:solidFill>
            <a:prstDash val="solid"/>
          </a:ln>
        </p:spPr>
      </p:sp>
      <p:sp>
        <p:nvSpPr>
          <p:cNvPr id="65" name="Text 63"/>
          <p:cNvSpPr/>
          <p:nvPr/>
        </p:nvSpPr>
        <p:spPr>
          <a:xfrm>
            <a:off x="519906" y="5542359"/>
            <a:ext cx="20478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5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GET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531813" y="5796359"/>
            <a:ext cx="2024062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50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/health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531813" y="5955109"/>
            <a:ext cx="2024062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50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Server Status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2732856" y="5443141"/>
            <a:ext cx="2174875" cy="738188"/>
          </a:xfrm>
          <a:custGeom>
            <a:avLst/>
            <a:gdLst/>
            <a:ahLst/>
            <a:cxnLst/>
            <a:rect l="l" t="t" r="r" b="b"/>
            <a:pathLst>
              <a:path w="2174875" h="738188">
                <a:moveTo>
                  <a:pt x="63499" y="0"/>
                </a:moveTo>
                <a:lnTo>
                  <a:pt x="2111376" y="0"/>
                </a:lnTo>
                <a:cubicBezTo>
                  <a:pt x="2146446" y="0"/>
                  <a:pt x="2174875" y="28429"/>
                  <a:pt x="2174875" y="63499"/>
                </a:cubicBezTo>
                <a:lnTo>
                  <a:pt x="2174875" y="674689"/>
                </a:lnTo>
                <a:cubicBezTo>
                  <a:pt x="2174875" y="709758"/>
                  <a:pt x="2146446" y="738188"/>
                  <a:pt x="2111376" y="738188"/>
                </a:cubicBezTo>
                <a:lnTo>
                  <a:pt x="63499" y="738188"/>
                </a:lnTo>
                <a:cubicBezTo>
                  <a:pt x="28429" y="738188"/>
                  <a:pt x="0" y="709758"/>
                  <a:pt x="0" y="674689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4A6E75">
              <a:alpha val="20000"/>
            </a:srgbClr>
          </a:solidFill>
          <a:ln w="12700">
            <a:solidFill>
              <a:srgbClr val="4A6E75">
                <a:alpha val="40000"/>
              </a:srgbClr>
            </a:solidFill>
            <a:prstDash val="solid"/>
          </a:ln>
        </p:spPr>
      </p:sp>
      <p:sp>
        <p:nvSpPr>
          <p:cNvPr id="69" name="Text 67"/>
          <p:cNvSpPr/>
          <p:nvPr/>
        </p:nvSpPr>
        <p:spPr>
          <a:xfrm>
            <a:off x="2796356" y="5542359"/>
            <a:ext cx="20478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5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POST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2808263" y="5796359"/>
            <a:ext cx="2024062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50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/api/save-page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2808263" y="5955109"/>
            <a:ext cx="2024062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50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Save Page</a:t>
            </a:r>
            <a:endParaRPr lang="en-US" sz="1600" dirty="0"/>
          </a:p>
        </p:txBody>
      </p:sp>
      <p:sp>
        <p:nvSpPr>
          <p:cNvPr id="72" name="Shape 70"/>
          <p:cNvSpPr/>
          <p:nvPr/>
        </p:nvSpPr>
        <p:spPr>
          <a:xfrm>
            <a:off x="5009348" y="5443141"/>
            <a:ext cx="2174875" cy="738188"/>
          </a:xfrm>
          <a:custGeom>
            <a:avLst/>
            <a:gdLst/>
            <a:ahLst/>
            <a:cxnLst/>
            <a:rect l="l" t="t" r="r" b="b"/>
            <a:pathLst>
              <a:path w="2174875" h="738188">
                <a:moveTo>
                  <a:pt x="63499" y="0"/>
                </a:moveTo>
                <a:lnTo>
                  <a:pt x="2111376" y="0"/>
                </a:lnTo>
                <a:cubicBezTo>
                  <a:pt x="2146446" y="0"/>
                  <a:pt x="2174875" y="28429"/>
                  <a:pt x="2174875" y="63499"/>
                </a:cubicBezTo>
                <a:lnTo>
                  <a:pt x="2174875" y="674689"/>
                </a:lnTo>
                <a:cubicBezTo>
                  <a:pt x="2174875" y="709758"/>
                  <a:pt x="2146446" y="738188"/>
                  <a:pt x="2111376" y="738188"/>
                </a:cubicBezTo>
                <a:lnTo>
                  <a:pt x="63499" y="738188"/>
                </a:lnTo>
                <a:cubicBezTo>
                  <a:pt x="28429" y="738188"/>
                  <a:pt x="0" y="709758"/>
                  <a:pt x="0" y="674689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4A6E75">
              <a:alpha val="20000"/>
            </a:srgbClr>
          </a:solidFill>
          <a:ln w="12700">
            <a:solidFill>
              <a:srgbClr val="4A6E75">
                <a:alpha val="40000"/>
              </a:srgbClr>
            </a:solidFill>
            <a:prstDash val="solid"/>
          </a:ln>
        </p:spPr>
      </p:sp>
      <p:sp>
        <p:nvSpPr>
          <p:cNvPr id="73" name="Text 71"/>
          <p:cNvSpPr/>
          <p:nvPr/>
        </p:nvSpPr>
        <p:spPr>
          <a:xfrm>
            <a:off x="5072848" y="5542359"/>
            <a:ext cx="20478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5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POST</a:t>
            </a:r>
            <a:endParaRPr lang="en-US" sz="1600" dirty="0"/>
          </a:p>
        </p:txBody>
      </p:sp>
      <p:sp>
        <p:nvSpPr>
          <p:cNvPr id="74" name="Text 72"/>
          <p:cNvSpPr/>
          <p:nvPr/>
        </p:nvSpPr>
        <p:spPr>
          <a:xfrm>
            <a:off x="5084755" y="5796359"/>
            <a:ext cx="2024062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50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/api/save-selection</a:t>
            </a:r>
            <a:endParaRPr lang="en-US" sz="1600" dirty="0"/>
          </a:p>
        </p:txBody>
      </p:sp>
      <p:sp>
        <p:nvSpPr>
          <p:cNvPr id="75" name="Text 73"/>
          <p:cNvSpPr/>
          <p:nvPr/>
        </p:nvSpPr>
        <p:spPr>
          <a:xfrm>
            <a:off x="5084755" y="5955109"/>
            <a:ext cx="2024062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50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Save Selection</a:t>
            </a:r>
            <a:endParaRPr lang="en-US" sz="1600" dirty="0"/>
          </a:p>
        </p:txBody>
      </p:sp>
      <p:sp>
        <p:nvSpPr>
          <p:cNvPr id="76" name="Shape 74"/>
          <p:cNvSpPr/>
          <p:nvPr/>
        </p:nvSpPr>
        <p:spPr>
          <a:xfrm>
            <a:off x="7285799" y="5443141"/>
            <a:ext cx="2174875" cy="738188"/>
          </a:xfrm>
          <a:custGeom>
            <a:avLst/>
            <a:gdLst/>
            <a:ahLst/>
            <a:cxnLst/>
            <a:rect l="l" t="t" r="r" b="b"/>
            <a:pathLst>
              <a:path w="2174875" h="738188">
                <a:moveTo>
                  <a:pt x="63499" y="0"/>
                </a:moveTo>
                <a:lnTo>
                  <a:pt x="2111376" y="0"/>
                </a:lnTo>
                <a:cubicBezTo>
                  <a:pt x="2146446" y="0"/>
                  <a:pt x="2174875" y="28429"/>
                  <a:pt x="2174875" y="63499"/>
                </a:cubicBezTo>
                <a:lnTo>
                  <a:pt x="2174875" y="674689"/>
                </a:lnTo>
                <a:cubicBezTo>
                  <a:pt x="2174875" y="709758"/>
                  <a:pt x="2146446" y="738188"/>
                  <a:pt x="2111376" y="738188"/>
                </a:cubicBezTo>
                <a:lnTo>
                  <a:pt x="63499" y="738188"/>
                </a:lnTo>
                <a:cubicBezTo>
                  <a:pt x="28429" y="738188"/>
                  <a:pt x="0" y="709758"/>
                  <a:pt x="0" y="674689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4A6E75">
              <a:alpha val="20000"/>
            </a:srgbClr>
          </a:solidFill>
          <a:ln w="12700">
            <a:solidFill>
              <a:srgbClr val="4A6E75">
                <a:alpha val="40000"/>
              </a:srgbClr>
            </a:solidFill>
            <a:prstDash val="solid"/>
          </a:ln>
        </p:spPr>
      </p:sp>
      <p:sp>
        <p:nvSpPr>
          <p:cNvPr id="77" name="Text 75"/>
          <p:cNvSpPr/>
          <p:nvPr/>
        </p:nvSpPr>
        <p:spPr>
          <a:xfrm>
            <a:off x="7349299" y="5542359"/>
            <a:ext cx="20478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5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POST</a:t>
            </a:r>
            <a:endParaRPr lang="en-US" sz="1600" dirty="0"/>
          </a:p>
        </p:txBody>
      </p:sp>
      <p:sp>
        <p:nvSpPr>
          <p:cNvPr id="78" name="Text 76"/>
          <p:cNvSpPr/>
          <p:nvPr/>
        </p:nvSpPr>
        <p:spPr>
          <a:xfrm>
            <a:off x="7361205" y="5796359"/>
            <a:ext cx="2024062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50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/api/save-link</a:t>
            </a:r>
            <a:endParaRPr lang="en-US" sz="1600" dirty="0"/>
          </a:p>
        </p:txBody>
      </p:sp>
      <p:sp>
        <p:nvSpPr>
          <p:cNvPr id="79" name="Text 77"/>
          <p:cNvSpPr/>
          <p:nvPr/>
        </p:nvSpPr>
        <p:spPr>
          <a:xfrm>
            <a:off x="7361205" y="5955109"/>
            <a:ext cx="2024062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50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Save Link</a:t>
            </a:r>
            <a:endParaRPr lang="en-US" sz="1600" dirty="0"/>
          </a:p>
        </p:txBody>
      </p:sp>
      <p:sp>
        <p:nvSpPr>
          <p:cNvPr id="80" name="Shape 78"/>
          <p:cNvSpPr/>
          <p:nvPr/>
        </p:nvSpPr>
        <p:spPr>
          <a:xfrm>
            <a:off x="9562290" y="5443141"/>
            <a:ext cx="2174875" cy="738188"/>
          </a:xfrm>
          <a:custGeom>
            <a:avLst/>
            <a:gdLst/>
            <a:ahLst/>
            <a:cxnLst/>
            <a:rect l="l" t="t" r="r" b="b"/>
            <a:pathLst>
              <a:path w="2174875" h="738188">
                <a:moveTo>
                  <a:pt x="63499" y="0"/>
                </a:moveTo>
                <a:lnTo>
                  <a:pt x="2111376" y="0"/>
                </a:lnTo>
                <a:cubicBezTo>
                  <a:pt x="2146446" y="0"/>
                  <a:pt x="2174875" y="28429"/>
                  <a:pt x="2174875" y="63499"/>
                </a:cubicBezTo>
                <a:lnTo>
                  <a:pt x="2174875" y="674689"/>
                </a:lnTo>
                <a:cubicBezTo>
                  <a:pt x="2174875" y="709758"/>
                  <a:pt x="2146446" y="738188"/>
                  <a:pt x="2111376" y="738188"/>
                </a:cubicBezTo>
                <a:lnTo>
                  <a:pt x="63499" y="738188"/>
                </a:lnTo>
                <a:cubicBezTo>
                  <a:pt x="28429" y="738188"/>
                  <a:pt x="0" y="709758"/>
                  <a:pt x="0" y="674689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4A6E75">
              <a:alpha val="20000"/>
            </a:srgbClr>
          </a:solidFill>
          <a:ln w="12700">
            <a:solidFill>
              <a:srgbClr val="4A6E75">
                <a:alpha val="40000"/>
              </a:srgbClr>
            </a:solidFill>
            <a:prstDash val="solid"/>
          </a:ln>
        </p:spPr>
      </p:sp>
      <p:sp>
        <p:nvSpPr>
          <p:cNvPr id="81" name="Text 79"/>
          <p:cNvSpPr/>
          <p:nvPr/>
        </p:nvSpPr>
        <p:spPr>
          <a:xfrm>
            <a:off x="9625790" y="5542359"/>
            <a:ext cx="20478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5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GET</a:t>
            </a:r>
            <a:endParaRPr lang="en-US" sz="1600" dirty="0"/>
          </a:p>
        </p:txBody>
      </p:sp>
      <p:sp>
        <p:nvSpPr>
          <p:cNvPr id="82" name="Text 80"/>
          <p:cNvSpPr/>
          <p:nvPr/>
        </p:nvSpPr>
        <p:spPr>
          <a:xfrm>
            <a:off x="9637697" y="5796359"/>
            <a:ext cx="2024062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50" dirty="0">
                <a:solidFill>
                  <a:srgbClr val="6F7D8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/api/history</a:t>
            </a:r>
            <a:endParaRPr lang="en-US" sz="1600" dirty="0"/>
          </a:p>
        </p:txBody>
      </p:sp>
      <p:sp>
        <p:nvSpPr>
          <p:cNvPr id="83" name="Text 81"/>
          <p:cNvSpPr/>
          <p:nvPr/>
        </p:nvSpPr>
        <p:spPr>
          <a:xfrm>
            <a:off x="9637697" y="5955109"/>
            <a:ext cx="2024062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50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Version History</a:t>
            </a:r>
            <a:endParaRPr lang="en-US" sz="1600" dirty="0"/>
          </a:p>
        </p:txBody>
      </p:sp>
      <p:sp>
        <p:nvSpPr>
          <p:cNvPr id="84" name="Shape 82"/>
          <p:cNvSpPr/>
          <p:nvPr/>
        </p:nvSpPr>
        <p:spPr>
          <a:xfrm>
            <a:off x="456406" y="6284516"/>
            <a:ext cx="5572125" cy="1436688"/>
          </a:xfrm>
          <a:custGeom>
            <a:avLst/>
            <a:gdLst/>
            <a:ahLst/>
            <a:cxnLst/>
            <a:rect l="l" t="t" r="r" b="b"/>
            <a:pathLst>
              <a:path w="5572125" h="1436688">
                <a:moveTo>
                  <a:pt x="31751" y="0"/>
                </a:moveTo>
                <a:lnTo>
                  <a:pt x="5540374" y="0"/>
                </a:lnTo>
                <a:cubicBezTo>
                  <a:pt x="5557910" y="0"/>
                  <a:pt x="5572125" y="14215"/>
                  <a:pt x="5572125" y="31751"/>
                </a:cubicBezTo>
                <a:lnTo>
                  <a:pt x="5572125" y="1404937"/>
                </a:lnTo>
                <a:cubicBezTo>
                  <a:pt x="5572125" y="1422472"/>
                  <a:pt x="5557910" y="1436688"/>
                  <a:pt x="5540374" y="1436687"/>
                </a:cubicBezTo>
                <a:lnTo>
                  <a:pt x="31751" y="1436688"/>
                </a:lnTo>
                <a:cubicBezTo>
                  <a:pt x="14215" y="1436687"/>
                  <a:pt x="0" y="1422472"/>
                  <a:pt x="0" y="1404937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4A6E75">
              <a:alpha val="10196"/>
            </a:srgbClr>
          </a:solidFill>
          <a:ln w="12700">
            <a:solidFill>
              <a:srgbClr val="4A6E75">
                <a:alpha val="30196"/>
              </a:srgbClr>
            </a:solidFill>
            <a:prstDash val="solid"/>
          </a:ln>
        </p:spPr>
      </p:sp>
      <p:sp>
        <p:nvSpPr>
          <p:cNvPr id="85" name="Text 83"/>
          <p:cNvSpPr/>
          <p:nvPr/>
        </p:nvSpPr>
        <p:spPr>
          <a:xfrm>
            <a:off x="555625" y="6383734"/>
            <a:ext cx="54292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Page Save Request Structure</a:t>
            </a:r>
            <a:endParaRPr lang="en-US" sz="1600" dirty="0"/>
          </a:p>
        </p:txBody>
      </p:sp>
      <p:sp>
        <p:nvSpPr>
          <p:cNvPr id="86" name="Text 84"/>
          <p:cNvSpPr/>
          <p:nvPr/>
        </p:nvSpPr>
        <p:spPr>
          <a:xfrm>
            <a:off x="555625" y="6605984"/>
            <a:ext cx="5421313" cy="889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50" dirty="0">
                <a:solidFill>
                  <a:srgbClr val="6F7D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{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750" dirty="0">
                <a:solidFill>
                  <a:srgbClr val="6F7D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"title": "Page Title",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750" dirty="0">
                <a:solidFill>
                  <a:srgbClr val="6F7D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"url": "https://example.com",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750" dirty="0">
                <a:solidFill>
                  <a:srgbClr val="6F7D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"content": "...",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750" dirty="0">
                <a:solidFill>
                  <a:srgbClr val="6F7D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"textContent": "Readable text...",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750" dirty="0">
                <a:solidFill>
                  <a:srgbClr val="6F7D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"metadata": { "userAgent": "...", "viewport": {...}, "links": [...], "images": [...] }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750" dirty="0">
                <a:solidFill>
                  <a:srgbClr val="6F7D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87" name="Shape 85"/>
          <p:cNvSpPr/>
          <p:nvPr/>
        </p:nvSpPr>
        <p:spPr>
          <a:xfrm>
            <a:off x="6163469" y="6284516"/>
            <a:ext cx="5572125" cy="1436688"/>
          </a:xfrm>
          <a:custGeom>
            <a:avLst/>
            <a:gdLst/>
            <a:ahLst/>
            <a:cxnLst/>
            <a:rect l="l" t="t" r="r" b="b"/>
            <a:pathLst>
              <a:path w="5572125" h="1436688">
                <a:moveTo>
                  <a:pt x="31751" y="0"/>
                </a:moveTo>
                <a:lnTo>
                  <a:pt x="5540374" y="0"/>
                </a:lnTo>
                <a:cubicBezTo>
                  <a:pt x="5557910" y="0"/>
                  <a:pt x="5572125" y="14215"/>
                  <a:pt x="5572125" y="31751"/>
                </a:cubicBezTo>
                <a:lnTo>
                  <a:pt x="5572125" y="1404937"/>
                </a:lnTo>
                <a:cubicBezTo>
                  <a:pt x="5572125" y="1422472"/>
                  <a:pt x="5557910" y="1436688"/>
                  <a:pt x="5540374" y="1436687"/>
                </a:cubicBezTo>
                <a:lnTo>
                  <a:pt x="31751" y="1436688"/>
                </a:lnTo>
                <a:cubicBezTo>
                  <a:pt x="14215" y="1436687"/>
                  <a:pt x="0" y="1422472"/>
                  <a:pt x="0" y="1404937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4A6E75">
              <a:alpha val="10196"/>
            </a:srgbClr>
          </a:solidFill>
          <a:ln w="12700">
            <a:solidFill>
              <a:srgbClr val="4A6E75">
                <a:alpha val="30196"/>
              </a:srgbClr>
            </a:solidFill>
            <a:prstDash val="solid"/>
          </a:ln>
        </p:spPr>
      </p:sp>
      <p:sp>
        <p:nvSpPr>
          <p:cNvPr id="88" name="Text 86"/>
          <p:cNvSpPr/>
          <p:nvPr/>
        </p:nvSpPr>
        <p:spPr>
          <a:xfrm>
            <a:off x="6262688" y="6383734"/>
            <a:ext cx="54292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D8DEE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Selection Save Request Structure</a:t>
            </a:r>
            <a:endParaRPr lang="en-US" sz="1600" dirty="0"/>
          </a:p>
        </p:txBody>
      </p:sp>
      <p:sp>
        <p:nvSpPr>
          <p:cNvPr id="89" name="Text 87"/>
          <p:cNvSpPr/>
          <p:nvPr/>
        </p:nvSpPr>
        <p:spPr>
          <a:xfrm>
            <a:off x="6262688" y="6605984"/>
            <a:ext cx="5421313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50" dirty="0">
                <a:solidFill>
                  <a:srgbClr val="6F7D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{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750" dirty="0">
                <a:solidFill>
                  <a:srgbClr val="6F7D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"text": "Selected text",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750" dirty="0">
                <a:solidFill>
                  <a:srgbClr val="6F7D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"url": "https://example.com",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750" dirty="0">
                <a:solidFill>
                  <a:srgbClr val="6F7D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"title": "Page Title",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750" dirty="0">
                <a:solidFill>
                  <a:srgbClr val="6F7D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"context": "Surrounding HTML",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750" dirty="0">
                <a:solidFill>
                  <a:srgbClr val="6F7D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"xpath": "//div[@class='content']/p[3]",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750" dirty="0">
                <a:solidFill>
                  <a:srgbClr val="6F7D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"boundingRect": { "x": 100, "y": 200, "width": 300, "height": 50 }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750" dirty="0">
                <a:solidFill>
                  <a:srgbClr val="6F7D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media.istockphoto.com/cde079cb0bfb416806b457fde35f3f35c429a956.jpg">    </p:cNvPr>
          <p:cNvPicPr>
            <a:picLocks noChangeAspect="1"/>
          </p:cNvPicPr>
          <p:nvPr/>
        </p:nvPicPr>
        <p:blipFill>
          <a:blip r:embed="rId1">
            <a:alphaModFix amt="20000"/>
          </a:blip>
          <a:srcRect l="0" r="0" t="6202" b="6202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5000"/>
                </a:srgbClr>
              </a:gs>
              <a:gs pos="50000">
                <a:srgbClr val="4A6E75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1000" y="1509713"/>
            <a:ext cx="1066800" cy="1066800"/>
          </a:xfrm>
          <a:custGeom>
            <a:avLst/>
            <a:gdLst/>
            <a:ahLst/>
            <a:cxnLst/>
            <a:rect l="l" t="t" r="r" b="b"/>
            <a:pathLst>
              <a:path w="1066800" h="1066800">
                <a:moveTo>
                  <a:pt x="152403" y="0"/>
                </a:moveTo>
                <a:lnTo>
                  <a:pt x="914397" y="0"/>
                </a:lnTo>
                <a:cubicBezTo>
                  <a:pt x="998567" y="0"/>
                  <a:pt x="1066800" y="68233"/>
                  <a:pt x="1066800" y="152403"/>
                </a:cubicBezTo>
                <a:lnTo>
                  <a:pt x="1066800" y="914397"/>
                </a:lnTo>
                <a:cubicBezTo>
                  <a:pt x="1066800" y="998567"/>
                  <a:pt x="998567" y="1066800"/>
                  <a:pt x="914397" y="1066800"/>
                </a:cubicBezTo>
                <a:lnTo>
                  <a:pt x="152403" y="1066800"/>
                </a:lnTo>
                <a:cubicBezTo>
                  <a:pt x="68233" y="1066800"/>
                  <a:pt x="0" y="998567"/>
                  <a:pt x="0" y="914397"/>
                </a:cubicBezTo>
                <a:lnTo>
                  <a:pt x="0" y="152403"/>
                </a:lnTo>
                <a:cubicBezTo>
                  <a:pt x="0" y="68290"/>
                  <a:pt x="68290" y="0"/>
                  <a:pt x="152403" y="0"/>
                </a:cubicBez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5" name="Text 2"/>
          <p:cNvSpPr/>
          <p:nvPr/>
        </p:nvSpPr>
        <p:spPr>
          <a:xfrm>
            <a:off x="563463" y="1757363"/>
            <a:ext cx="9906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5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03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752600" y="1585913"/>
            <a:ext cx="57150" cy="914400"/>
          </a:xfrm>
          <a:custGeom>
            <a:avLst/>
            <a:gdLst/>
            <a:ahLst/>
            <a:cxnLst/>
            <a:rect l="l" t="t" r="r" b="b"/>
            <a:pathLst>
              <a:path w="57150" h="914400">
                <a:moveTo>
                  <a:pt x="0" y="0"/>
                </a:moveTo>
                <a:lnTo>
                  <a:pt x="57150" y="0"/>
                </a:lnTo>
                <a:lnTo>
                  <a:pt x="5715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7" name="Text 4"/>
          <p:cNvSpPr/>
          <p:nvPr/>
        </p:nvSpPr>
        <p:spPr>
          <a:xfrm>
            <a:off x="381000" y="2881313"/>
            <a:ext cx="117729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5400" b="1" dirty="0">
                <a:solidFill>
                  <a:srgbClr val="D8DEE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Applications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1000" y="3719512"/>
            <a:ext cx="11572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5E81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Enterprise Use Cases &amp; Performance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81000" y="4367213"/>
            <a:ext cx="1828800" cy="57150"/>
          </a:xfrm>
          <a:custGeom>
            <a:avLst/>
            <a:gdLst/>
            <a:ahLst/>
            <a:cxnLst/>
            <a:rect l="l" t="t" r="r" b="b"/>
            <a:pathLst>
              <a:path w="1828800" h="57150">
                <a:moveTo>
                  <a:pt x="0" y="0"/>
                </a:moveTo>
                <a:lnTo>
                  <a:pt x="1828800" y="0"/>
                </a:lnTo>
                <a:lnTo>
                  <a:pt x="18288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5E81AC"/>
          </a:solidFill>
          <a:ln/>
        </p:spPr>
      </p:sp>
      <p:sp>
        <p:nvSpPr>
          <p:cNvPr id="10" name="Text 7"/>
          <p:cNvSpPr/>
          <p:nvPr/>
        </p:nvSpPr>
        <p:spPr>
          <a:xfrm>
            <a:off x="381000" y="4729163"/>
            <a:ext cx="741045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D8DEE9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Real-world enterprise applications delivering measurable value across Machine Learning, Data Science, and Software Development domains.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Hybrid VCS: Next-Generation Version Control System</dc:title>
  <dc:subject>Hybrid VCS: Next-Generation Version Control System</dc:subject>
  <dc:creator>Kimi</dc:creator>
  <cp:lastModifiedBy>Kimi</cp:lastModifiedBy>
  <cp:revision>1</cp:revision>
  <dcterms:created xsi:type="dcterms:W3CDTF">2026-01-23T11:32:22Z</dcterms:created>
  <dcterms:modified xsi:type="dcterms:W3CDTF">2026-01-23T11:32:22Z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{"Label":"Hybrid VCS: Next-Generation Version Control System","ContentProducer":"001191110108MACG2KBH8F10000","ProduceID":"19be70f2-b872-8830-8000-00003916bfd6","ReservedCode1":"","ContentPropagator":"001191110108MACG2KBH8F20000","PropagateID":"19be70f2-b872-8830-8000-00003916bfd6","ReservedCode2":""}</vt:lpwstr>
  </property>
</Properties>
</file>